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38"/>
  </p:notesMasterIdLst>
  <p:handoutMasterIdLst>
    <p:handoutMasterId r:id="rId39"/>
  </p:handoutMasterIdLst>
  <p:sldIdLst>
    <p:sldId id="485" r:id="rId2"/>
    <p:sldId id="472" r:id="rId3"/>
    <p:sldId id="479" r:id="rId4"/>
    <p:sldId id="275" r:id="rId5"/>
    <p:sldId id="424" r:id="rId6"/>
    <p:sldId id="388" r:id="rId7"/>
    <p:sldId id="389" r:id="rId8"/>
    <p:sldId id="390" r:id="rId9"/>
    <p:sldId id="438" r:id="rId10"/>
    <p:sldId id="480" r:id="rId11"/>
    <p:sldId id="407" r:id="rId12"/>
    <p:sldId id="405" r:id="rId13"/>
    <p:sldId id="391" r:id="rId14"/>
    <p:sldId id="393" r:id="rId15"/>
    <p:sldId id="402" r:id="rId16"/>
    <p:sldId id="387" r:id="rId17"/>
    <p:sldId id="481" r:id="rId18"/>
    <p:sldId id="403" r:id="rId19"/>
    <p:sldId id="406" r:id="rId20"/>
    <p:sldId id="396" r:id="rId21"/>
    <p:sldId id="404" r:id="rId22"/>
    <p:sldId id="267" r:id="rId23"/>
    <p:sldId id="482" r:id="rId24"/>
    <p:sldId id="394" r:id="rId25"/>
    <p:sldId id="429" r:id="rId26"/>
    <p:sldId id="428" r:id="rId27"/>
    <p:sldId id="427" r:id="rId28"/>
    <p:sldId id="483" r:id="rId29"/>
    <p:sldId id="397" r:id="rId30"/>
    <p:sldId id="395" r:id="rId31"/>
    <p:sldId id="398" r:id="rId32"/>
    <p:sldId id="474" r:id="rId33"/>
    <p:sldId id="335" r:id="rId34"/>
    <p:sldId id="334" r:id="rId35"/>
    <p:sldId id="469" r:id="rId36"/>
    <p:sldId id="295" r:id="rId37"/>
  </p:sldIdLst>
  <p:sldSz cx="9144000" cy="5143500" type="screen16x9"/>
  <p:notesSz cx="6858000" cy="9144000"/>
  <p:custDataLst>
    <p:tags r:id="rId40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5494" autoAdjust="0"/>
  </p:normalViewPr>
  <p:slideViewPr>
    <p:cSldViewPr snapToGrid="0" snapToObjects="1">
      <p:cViewPr varScale="1">
        <p:scale>
          <a:sx n="70" d="100"/>
          <a:sy n="70" d="100"/>
        </p:scale>
        <p:origin x="1230" y="72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pPr/>
              <a:t>2019/6/25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pPr/>
              <a:t>2019/6/25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368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9054CEC-105C-4A6A-9456-DBE647A13BE1}" type="slidenum">
              <a:rPr lang="zh-CN" altLang="en-US" smtClean="0">
                <a:latin typeface="Calibri" panose="020F0502020204030204" pitchFamily="34" charset="0"/>
              </a:rPr>
              <a:pPr/>
              <a:t>33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86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401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92802762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87259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0758E-1474-499F-84EE-19CC5A9C7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9AF02E-3467-4F39-A1F7-D42BF3E36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D4328-63EC-431F-94ED-120665FF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2D5B-3EED-41BA-94D9-90B1F1B196BA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B3EB6-B270-4E14-BD08-34D059ED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8F5F87-2447-4F9D-97CF-C866555D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17AC-5819-47CE-B884-001938CF9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0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  <p:sldLayoutId id="2147483726" r:id="rId4"/>
  </p:sldLayoutIdLst>
  <p:transition spd="slow">
    <p:pull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pt118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42799" y="1646497"/>
            <a:ext cx="304800" cy="3048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4704217" y="3222014"/>
            <a:ext cx="139525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导师：风云办公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60545" y="273702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副标题：</a:t>
            </a:r>
            <a:r>
              <a:rPr lang="en-US" altLang="zh-CN" b="1" dirty="0">
                <a:latin typeface="+mj-ea"/>
                <a:ea typeface="+mj-ea"/>
              </a:rPr>
              <a:t>XX</a:t>
            </a:r>
            <a:r>
              <a:rPr lang="zh-CN" altLang="en-US" b="1" dirty="0">
                <a:latin typeface="+mj-ea"/>
                <a:ea typeface="+mj-ea"/>
              </a:rPr>
              <a:t>学位研究生论文答辩材料</a:t>
            </a:r>
          </a:p>
        </p:txBody>
      </p:sp>
      <p:sp>
        <p:nvSpPr>
          <p:cNvPr id="22" name="矩形 21"/>
          <p:cNvSpPr/>
          <p:nvPr/>
        </p:nvSpPr>
        <p:spPr>
          <a:xfrm>
            <a:off x="3109937" y="3222014"/>
            <a:ext cx="15747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答辩人：风云办公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52257" y="1808614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5000" b="1" dirty="0">
                <a:solidFill>
                  <a:srgbClr val="071F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毕业论文答辩模板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1969557" y="2639611"/>
            <a:ext cx="52552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27" y="980239"/>
            <a:ext cx="2248145" cy="666258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45405" y="2189726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A12FEFF-4112-4108-9F7E-C6AF7BD83DB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1948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CB41B90-002E-43FB-8580-DBF4901892C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284466" y="2189727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187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0" grpId="0"/>
      <p:bldP spid="21" grpId="0"/>
      <p:bldP spid="22" grpId="0"/>
      <p:bldP spid="23" grpId="0"/>
      <p:bldP spid="14" grpId="0" animBg="1"/>
      <p:bldP spid="15" grpId="0" animBg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思路与方法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855184" y="1956001"/>
            <a:ext cx="1390124" cy="892148"/>
            <a:chOff x="9140243" y="2649839"/>
            <a:chExt cx="1853498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2-1 </a:t>
              </a:r>
              <a:r>
                <a:rPr lang="zh-CN" altLang="en-US" dirty="0">
                  <a:solidFill>
                    <a:schemeClr val="bg1"/>
                  </a:solidFill>
                  <a:sym typeface="微软雅黑" pitchFamily="34" charset="-122"/>
                </a:rPr>
                <a:t>研究思路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2-2 </a:t>
              </a:r>
              <a:r>
                <a:rPr lang="zh-CN" altLang="en-US" dirty="0">
                  <a:solidFill>
                    <a:schemeClr val="bg1"/>
                  </a:solidFill>
                </a:rPr>
                <a:t>研究方法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5349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2-3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可行性说明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012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0393" y="2281157"/>
            <a:ext cx="7959642" cy="1289752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</a:t>
              </a: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整理</a:t>
              </a: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参考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分析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结论</a:t>
              </a: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建议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0835" y="994781"/>
            <a:ext cx="1911182" cy="1476493"/>
            <a:chOff x="895845" y="914243"/>
            <a:chExt cx="2548244" cy="1968657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012733" y="914243"/>
              <a:ext cx="2431356" cy="15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0393" y="3361279"/>
            <a:ext cx="1820396" cy="1316152"/>
            <a:chOff x="2226264" y="4214343"/>
            <a:chExt cx="2427195" cy="1754868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2226264" y="4406990"/>
              <a:ext cx="2376758" cy="156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42205" y="1013573"/>
            <a:ext cx="1911178" cy="1468406"/>
            <a:chOff x="4831624" y="925026"/>
            <a:chExt cx="2548239" cy="1957874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19249" y="925026"/>
              <a:ext cx="2460614" cy="15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16708" y="983262"/>
            <a:ext cx="1918766" cy="1488012"/>
            <a:chOff x="895845" y="898885"/>
            <a:chExt cx="2558355" cy="1984015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898885"/>
              <a:ext cx="2431355" cy="15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15704" y="3361277"/>
            <a:ext cx="1895939" cy="1219292"/>
            <a:chOff x="2125541" y="4214343"/>
            <a:chExt cx="2527918" cy="1625722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2125541" y="4277843"/>
              <a:ext cx="2460612" cy="15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62924" y="3513425"/>
            <a:ext cx="1886437" cy="1214408"/>
            <a:chOff x="2138209" y="4042038"/>
            <a:chExt cx="2515250" cy="1619210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2138209" y="4042038"/>
              <a:ext cx="2431355" cy="15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研究思路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5940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343026" y="1289910"/>
            <a:ext cx="2460709" cy="2655688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3716" y="1217020"/>
            <a:ext cx="2010317" cy="1441224"/>
            <a:chOff x="390154" y="1526097"/>
            <a:chExt cx="2680423" cy="1921631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5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1201948"/>
            <a:ext cx="2010317" cy="1452000"/>
            <a:chOff x="6093451" y="1506001"/>
            <a:chExt cx="2680423" cy="1935999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02 </a:t>
              </a:r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83716" y="3027237"/>
            <a:ext cx="2109769" cy="1421856"/>
            <a:chOff x="390154" y="1556241"/>
            <a:chExt cx="2813025" cy="1895807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03 </a:t>
              </a:r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4"/>
              <a:ext cx="2680422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99717" y="3019701"/>
            <a:ext cx="2124791" cy="1429392"/>
            <a:chOff x="6093451" y="1546193"/>
            <a:chExt cx="2833055" cy="1905855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04 </a:t>
              </a:r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lang="zh-CN" altLang="en-US" dirty="0"/>
                <a:t>您的内容打在这里，或者通过复制您的文本后，在此框中选择粘贴，并选择只保留文字。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研究思路</a:t>
            </a: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671127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</a:t>
            </a:r>
            <a:endParaRPr lang="en-US" altLang="zh-CN" sz="1800" b="1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18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65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添加标题内容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 indent="3429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indent="3429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研究方法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0671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509576" y="1855094"/>
            <a:ext cx="2027069" cy="6263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8181" y="2500538"/>
            <a:ext cx="1467989" cy="738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480417" y="1478285"/>
            <a:ext cx="1909964" cy="10222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27120" y="2481487"/>
            <a:ext cx="2480804" cy="4746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5"/>
          <p:cNvSpPr txBox="1"/>
          <p:nvPr/>
        </p:nvSpPr>
        <p:spPr>
          <a:xfrm>
            <a:off x="739471" y="3845627"/>
            <a:ext cx="7633252" cy="871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3229" y="1699776"/>
            <a:ext cx="1580066" cy="1580066"/>
            <a:chOff x="3761296" y="1104900"/>
            <a:chExt cx="1549400" cy="1549400"/>
          </a:xfrm>
        </p:grpSpPr>
        <p:sp>
          <p:nvSpPr>
            <p:cNvPr id="12" name="椭圆 11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3761296" y="1528754"/>
              <a:ext cx="1549400" cy="724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  <a:endParaRPr lang="en-US" altLang="zh-CN" sz="21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文字内容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30643" y="1002733"/>
            <a:ext cx="1241841" cy="831320"/>
            <a:chOff x="6352096" y="889280"/>
            <a:chExt cx="1549400" cy="1037208"/>
          </a:xfrm>
        </p:grpSpPr>
        <p:sp>
          <p:nvSpPr>
            <p:cNvPr id="15" name="椭圆 14"/>
            <p:cNvSpPr/>
            <p:nvPr/>
          </p:nvSpPr>
          <p:spPr>
            <a:xfrm>
              <a:off x="6608191" y="889280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" name="文本框 40"/>
            <p:cNvSpPr txBox="1"/>
            <p:nvPr/>
          </p:nvSpPr>
          <p:spPr>
            <a:xfrm>
              <a:off x="6352096" y="1094603"/>
              <a:ext cx="1549400" cy="57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  <a:endParaRPr lang="en-US" altLang="zh-CN" sz="12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64275" y="1167298"/>
            <a:ext cx="1632108" cy="1092575"/>
            <a:chOff x="1277256" y="1121088"/>
            <a:chExt cx="1549400" cy="1037208"/>
          </a:xfrm>
        </p:grpSpPr>
        <p:sp>
          <p:nvSpPr>
            <p:cNvPr id="18" name="椭圆 17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9" name="文本框 43"/>
            <p:cNvSpPr txBox="1"/>
            <p:nvPr/>
          </p:nvSpPr>
          <p:spPr>
            <a:xfrm>
              <a:off x="1277256" y="1387687"/>
              <a:ext cx="1549400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</a:p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  <a:endParaRPr lang="en-US" altLang="zh-CN" sz="15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63395" y="2481487"/>
            <a:ext cx="1493726" cy="999938"/>
            <a:chOff x="7645400" y="1877556"/>
            <a:chExt cx="1549400" cy="1037208"/>
          </a:xfrm>
        </p:grpSpPr>
        <p:sp>
          <p:nvSpPr>
            <p:cNvPr id="21" name="椭圆 20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2" name="文本框 46"/>
            <p:cNvSpPr txBox="1"/>
            <p:nvPr/>
          </p:nvSpPr>
          <p:spPr>
            <a:xfrm>
              <a:off x="7645400" y="2144752"/>
              <a:ext cx="1549400" cy="54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  <a:endParaRPr lang="en-US" altLang="zh-CN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26626" y="2766085"/>
            <a:ext cx="1534919" cy="1027514"/>
            <a:chOff x="5056696" y="2183559"/>
            <a:chExt cx="1549400" cy="1037208"/>
          </a:xfrm>
        </p:grpSpPr>
        <p:sp>
          <p:nvSpPr>
            <p:cNvPr id="24" name="椭圆 23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5" name="文本框 49"/>
            <p:cNvSpPr txBox="1"/>
            <p:nvPr/>
          </p:nvSpPr>
          <p:spPr>
            <a:xfrm>
              <a:off x="5056696" y="2457502"/>
              <a:ext cx="1549400" cy="5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研究方法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2419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874415" y="1008086"/>
            <a:ext cx="10823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输入内容：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927624" y="1374659"/>
            <a:ext cx="2250658" cy="374309"/>
            <a:chOff x="2645777" y="1428360"/>
            <a:chExt cx="1523389" cy="914033"/>
          </a:xfrm>
        </p:grpSpPr>
        <p:sp>
          <p:nvSpPr>
            <p:cNvPr id="48" name="矩形 4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2" name="文本框 25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 </a:t>
              </a:r>
              <a:r>
                <a:rPr lang="zh-CN" altLang="en-US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35443" y="1374659"/>
            <a:ext cx="2250658" cy="374309"/>
            <a:chOff x="2645777" y="1428360"/>
            <a:chExt cx="1523389" cy="914033"/>
          </a:xfrm>
        </p:grpSpPr>
        <p:sp>
          <p:nvSpPr>
            <p:cNvPr id="54" name="矩形 5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5" name="文本框 28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 </a:t>
              </a:r>
              <a:r>
                <a:rPr lang="zh-CN" altLang="en-US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4416" y="1844160"/>
            <a:ext cx="7950550" cy="307777"/>
            <a:chOff x="557975" y="2161952"/>
            <a:chExt cx="9337947" cy="410369"/>
          </a:xfrm>
        </p:grpSpPr>
        <p:sp>
          <p:nvSpPr>
            <p:cNvPr id="57" name="Rectangle 1"/>
            <p:cNvSpPr>
              <a:spLocks noChangeArrowheads="1"/>
            </p:cNvSpPr>
            <p:nvPr/>
          </p:nvSpPr>
          <p:spPr bwMode="auto">
            <a:xfrm>
              <a:off x="557975" y="2161952"/>
              <a:ext cx="1482087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添加小标题：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983773" y="2182473"/>
              <a:ext cx="79121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74415" y="2238740"/>
            <a:ext cx="6789966" cy="307777"/>
            <a:chOff x="557975" y="2688060"/>
            <a:chExt cx="7974838" cy="410369"/>
          </a:xfrm>
        </p:grpSpPr>
        <p:sp>
          <p:nvSpPr>
            <p:cNvPr id="60" name="Rectangle 1"/>
            <p:cNvSpPr>
              <a:spLocks noChangeArrowheads="1"/>
            </p:cNvSpPr>
            <p:nvPr/>
          </p:nvSpPr>
          <p:spPr bwMode="auto">
            <a:xfrm>
              <a:off x="557975" y="2688060"/>
              <a:ext cx="1482087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添加小标题：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983774" y="2708579"/>
              <a:ext cx="6549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27622" y="2842311"/>
            <a:ext cx="7264297" cy="1842677"/>
            <a:chOff x="611187" y="3614057"/>
            <a:chExt cx="7921625" cy="2678872"/>
          </a:xfrm>
        </p:grpSpPr>
        <p:sp>
          <p:nvSpPr>
            <p:cNvPr id="66" name="形状 65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 66"/>
            <p:cNvSpPr/>
            <p:nvPr/>
          </p:nvSpPr>
          <p:spPr>
            <a:xfrm>
              <a:off x="1150112" y="4142025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571999" y="4638717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306205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3952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6" grpId="0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1844596" y="1909405"/>
            <a:ext cx="2016641" cy="198772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95607" y="2354589"/>
            <a:ext cx="1114619" cy="1097356"/>
          </a:xfrm>
          <a:prstGeom prst="ellipse">
            <a:avLst/>
          </a:prstGeom>
          <a:solidFill>
            <a:srgbClr val="FAFAFA"/>
          </a:solidFill>
          <a:ln w="1206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itchFamily="18" charset="0"/>
              </a:rPr>
              <a:t>标题内容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 rot="453073">
            <a:off x="965826" y="3260763"/>
            <a:ext cx="1475543" cy="1452690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280658" y="3575570"/>
            <a:ext cx="845878" cy="832777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itchFamily="18" charset="0"/>
              </a:rPr>
              <a:t>标题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itchFamily="18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2431848">
            <a:off x="674307" y="1946149"/>
            <a:ext cx="1309021" cy="1288748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39916" y="2221126"/>
            <a:ext cx="750417" cy="738794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itchFamily="18" charset="0"/>
              </a:rPr>
              <a:t>标题</a:t>
            </a:r>
            <a:endParaRPr lang="en-US" kern="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itchFamily="18" charset="0"/>
            </a:endParaRPr>
          </a:p>
        </p:txBody>
      </p:sp>
      <p:sp>
        <p:nvSpPr>
          <p:cNvPr id="39" name="任意多边形 38"/>
          <p:cNvSpPr/>
          <p:nvPr/>
        </p:nvSpPr>
        <p:spPr>
          <a:xfrm rot="2431848">
            <a:off x="1647235" y="1065064"/>
            <a:ext cx="1112564" cy="1095333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79815" y="1283918"/>
            <a:ext cx="637794" cy="627916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Times New Roman" pitchFamily="18" charset="0"/>
              </a:rPr>
              <a:t>标题</a:t>
            </a:r>
            <a:endParaRPr lang="en-US" altLang="zh-CN" kern="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Times New Roman" pitchFamily="18" charset="0"/>
            </a:endParaRPr>
          </a:p>
        </p:txBody>
      </p:sp>
      <p:sp>
        <p:nvSpPr>
          <p:cNvPr id="41" name="环形箭头 40"/>
          <p:cNvSpPr/>
          <p:nvPr/>
        </p:nvSpPr>
        <p:spPr>
          <a:xfrm rot="5920462">
            <a:off x="2848033" y="1784075"/>
            <a:ext cx="2220686" cy="2220686"/>
          </a:xfrm>
          <a:prstGeom prst="circular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97163" y="1322014"/>
            <a:ext cx="3150161" cy="3148347"/>
            <a:chOff x="5818000" y="2002147"/>
            <a:chExt cx="5586883" cy="4197796"/>
          </a:xfrm>
        </p:grpSpPr>
        <p:sp>
          <p:nvSpPr>
            <p:cNvPr id="19" name="圆角矩形 18"/>
            <p:cNvSpPr/>
            <p:nvPr/>
          </p:nvSpPr>
          <p:spPr>
            <a:xfrm>
              <a:off x="5818000" y="2002147"/>
              <a:ext cx="5586883" cy="4197796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4465" y="2392504"/>
              <a:ext cx="5053952" cy="325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添加标题内容</a:t>
              </a:r>
              <a:endPara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研究方案可行性说明</a:t>
            </a: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3270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1" grpId="0" animBg="1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关键技术难点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69687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3-1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关键技术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3-2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实践难点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3-3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市场调研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3-4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2885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/>
          <p:cNvSpPr txBox="1"/>
          <p:nvPr/>
        </p:nvSpPr>
        <p:spPr>
          <a:xfrm>
            <a:off x="2780147" y="1071336"/>
            <a:ext cx="4450718" cy="871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1874695" y="3341450"/>
            <a:ext cx="4538656" cy="871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1462976" y="2273983"/>
            <a:ext cx="6182916" cy="293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7698" y="1100978"/>
            <a:ext cx="1230086" cy="1091735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23814" y="2392494"/>
              <a:ext cx="553997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31085" y="2685507"/>
            <a:ext cx="1230086" cy="1091736"/>
            <a:chOff x="7055945" y="4194060"/>
            <a:chExt cx="1640114" cy="1455648"/>
          </a:xfrm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568321" y="4371789"/>
              <a:ext cx="553997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4241554" y="2557134"/>
            <a:ext cx="653144" cy="56305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关键技术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3738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081739"/>
            <a:ext cx="4566499" cy="1160642"/>
            <a:chOff x="4012556" y="1375083"/>
            <a:chExt cx="5516462" cy="1547524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1192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509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Arial" panose="020B0604020202020204" pitchFamily="34" charset="0"/>
                </a:rPr>
                <a:t>A 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99999"/>
            <a:ext cx="4566499" cy="1160641"/>
            <a:chOff x="4873534" y="3109566"/>
            <a:chExt cx="5516462" cy="1547520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11928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509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B </a:t>
              </a:r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09417" y="3631142"/>
            <a:ext cx="4566499" cy="1160642"/>
            <a:chOff x="4012556" y="5002204"/>
            <a:chExt cx="5516462" cy="1547524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1192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509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C </a:t>
              </a:r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实践难点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5049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>
            <a:spLocks/>
          </p:cNvSpPr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804519" y="3682673"/>
            <a:ext cx="71856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itchFamily="34" charset="-122"/>
              </a:rPr>
              <a:t>绪论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itchFamily="34" charset="-122"/>
              </a:rPr>
              <a:t>研究成果与应用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itchFamily="34" charset="-122"/>
              </a:rPr>
              <a:t>研究方法与思路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itchFamily="34" charset="-122"/>
              </a:rPr>
              <a:t>关键技术与实践难点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itchFamily="34" charset="-122"/>
              </a:rPr>
              <a:t>相关建议与论文总结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4403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97929" y="1438979"/>
            <a:ext cx="5892815" cy="3118568"/>
            <a:chOff x="833990" y="2092248"/>
            <a:chExt cx="7565435" cy="4003744"/>
          </a:xfrm>
          <a:solidFill>
            <a:schemeClr val="accent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706873" y="2730069"/>
              <a:ext cx="58940" cy="25260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478010" y="2205919"/>
              <a:ext cx="63151" cy="61047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004381" y="4323567"/>
              <a:ext cx="25260" cy="2526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722075" y="2641659"/>
              <a:ext cx="214712" cy="113671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4035723" y="2911100"/>
              <a:ext cx="164191" cy="258917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940997" y="3024773"/>
              <a:ext cx="105251" cy="10104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031513" y="2919522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315690" y="3348943"/>
              <a:ext cx="25260" cy="46311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305165" y="3388939"/>
              <a:ext cx="39995" cy="65256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389365" y="3475244"/>
              <a:ext cx="65256" cy="33680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618812" y="3534186"/>
              <a:ext cx="75781" cy="10525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722075" y="2092248"/>
              <a:ext cx="3999533" cy="3149107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077706" y="4607745"/>
              <a:ext cx="168401" cy="353643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854457" y="4113065"/>
              <a:ext cx="54731" cy="86307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203890" y="4188846"/>
              <a:ext cx="277863" cy="284177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71227" y="4458288"/>
              <a:ext cx="218923" cy="69467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690149" y="4508809"/>
              <a:ext cx="21051" cy="8420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721725" y="4517228"/>
              <a:ext cx="18945" cy="10525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744879" y="4517228"/>
              <a:ext cx="25260" cy="10525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755405" y="4513019"/>
              <a:ext cx="39995" cy="14735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6795400" y="4531965"/>
              <a:ext cx="54731" cy="35785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10137" y="4513019"/>
              <a:ext cx="79991" cy="14735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904862" y="4517229"/>
              <a:ext cx="75781" cy="35785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765930" y="4294096"/>
              <a:ext cx="124196" cy="153667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6536481" y="4167797"/>
              <a:ext cx="218923" cy="250497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6452283" y="3879408"/>
              <a:ext cx="48415" cy="44205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6675415" y="3759424"/>
              <a:ext cx="39995" cy="84201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6831185" y="3569969"/>
              <a:ext cx="54731" cy="69467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6885917" y="3559446"/>
              <a:ext cx="48415" cy="44205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6850131" y="3395255"/>
              <a:ext cx="204187" cy="189452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984853" y="3290004"/>
              <a:ext cx="113671" cy="105251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934332" y="3039505"/>
              <a:ext cx="109461" cy="235763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696464" y="3908880"/>
              <a:ext cx="119987" cy="134721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6816449" y="4043599"/>
              <a:ext cx="37891" cy="54731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791191" y="4102541"/>
              <a:ext cx="109461" cy="90516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765929" y="4064649"/>
              <a:ext cx="39995" cy="33680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791191" y="4083595"/>
              <a:ext cx="25260" cy="50520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816451" y="4098331"/>
              <a:ext cx="33680" cy="14735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6725934" y="4028865"/>
              <a:ext cx="29471" cy="2526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675415" y="4079385"/>
              <a:ext cx="50520" cy="58940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7020638" y="4327777"/>
              <a:ext cx="532569" cy="244183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7462691" y="4433027"/>
              <a:ext cx="79991" cy="29471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7601621" y="4454078"/>
              <a:ext cx="54731" cy="29471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7921585" y="4807720"/>
              <a:ext cx="88411" cy="54731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8191027" y="4727730"/>
              <a:ext cx="33680" cy="29471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8199447" y="4698259"/>
              <a:ext cx="31575" cy="29471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7932109" y="4668790"/>
              <a:ext cx="33680" cy="29471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7527948" y="4418293"/>
              <a:ext cx="18945" cy="18945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6736459" y="4571960"/>
              <a:ext cx="1014619" cy="79569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7618462" y="5430807"/>
              <a:ext cx="109461" cy="115776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8205761" y="5426595"/>
              <a:ext cx="138931" cy="244183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8205762" y="5207675"/>
              <a:ext cx="193663" cy="254707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977131" y="2401687"/>
              <a:ext cx="2292364" cy="3574319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2069635" y="5936012"/>
              <a:ext cx="157876" cy="134721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2143313" y="6070733"/>
              <a:ext cx="35785" cy="14735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2088581" y="6074941"/>
              <a:ext cx="39995" cy="21051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1989646" y="5950746"/>
              <a:ext cx="58940" cy="75781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2054900" y="5971796"/>
              <a:ext cx="33680" cy="39995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2288557" y="3803627"/>
              <a:ext cx="237867" cy="86307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2408543" y="3913090"/>
              <a:ext cx="37891" cy="14735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2496955" y="3913088"/>
              <a:ext cx="44205" cy="10525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2522215" y="3883619"/>
              <a:ext cx="105251" cy="39995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2646411" y="3913088"/>
              <a:ext cx="50520" cy="21051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2736925" y="3927824"/>
              <a:ext cx="4211" cy="10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2751662" y="3938348"/>
              <a:ext cx="14735" cy="10525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2762185" y="3978344"/>
              <a:ext cx="4211" cy="10525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2751662" y="4024655"/>
              <a:ext cx="10525" cy="842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2751662" y="4014129"/>
              <a:ext cx="10525" cy="42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2730613" y="4047809"/>
              <a:ext cx="14735" cy="1684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2785342" y="4024655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2442225" y="3774158"/>
              <a:ext cx="14735" cy="10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2442225" y="3788892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2755873" y="3603651"/>
              <a:ext cx="14735" cy="1473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2865332" y="3170018"/>
              <a:ext cx="54731" cy="18945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2905327" y="3245798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2955849" y="3115287"/>
              <a:ext cx="134721" cy="138931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2635886" y="2780590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82"/>
            <p:cNvSpPr>
              <a:spLocks/>
            </p:cNvSpPr>
            <p:nvPr/>
          </p:nvSpPr>
          <p:spPr bwMode="auto">
            <a:xfrm>
              <a:off x="2572733" y="2759540"/>
              <a:ext cx="54731" cy="39995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2522214" y="2660604"/>
              <a:ext cx="128407" cy="105251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2686406" y="2744803"/>
              <a:ext cx="25260" cy="21051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85"/>
            <p:cNvSpPr>
              <a:spLocks/>
            </p:cNvSpPr>
            <p:nvPr/>
          </p:nvSpPr>
          <p:spPr bwMode="auto">
            <a:xfrm>
              <a:off x="2707457" y="2740594"/>
              <a:ext cx="18945" cy="10525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2776922" y="2570087"/>
              <a:ext cx="29471" cy="25260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2696931" y="2490096"/>
              <a:ext cx="33680" cy="21051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2915853" y="2799533"/>
              <a:ext cx="29471" cy="21051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2566420" y="2296435"/>
              <a:ext cx="473629" cy="513624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2745345" y="2296435"/>
              <a:ext cx="86307" cy="65256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91"/>
            <p:cNvSpPr>
              <a:spLocks/>
            </p:cNvSpPr>
            <p:nvPr/>
          </p:nvSpPr>
          <p:spPr bwMode="auto">
            <a:xfrm>
              <a:off x="2347499" y="2490096"/>
              <a:ext cx="79991" cy="65256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1928599" y="2266965"/>
              <a:ext cx="210503" cy="174716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2033850" y="2325906"/>
              <a:ext cx="309439" cy="225237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2282242" y="2300645"/>
              <a:ext cx="61047" cy="50520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1720203" y="2504831"/>
              <a:ext cx="14735" cy="16840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96"/>
            <p:cNvSpPr>
              <a:spLocks/>
            </p:cNvSpPr>
            <p:nvPr/>
          </p:nvSpPr>
          <p:spPr bwMode="auto">
            <a:xfrm>
              <a:off x="2467484" y="2285911"/>
              <a:ext cx="119987" cy="115776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97"/>
            <p:cNvSpPr>
              <a:spLocks/>
            </p:cNvSpPr>
            <p:nvPr/>
          </p:nvSpPr>
          <p:spPr bwMode="auto">
            <a:xfrm>
              <a:off x="2347499" y="2290121"/>
              <a:ext cx="115776" cy="141036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98"/>
            <p:cNvSpPr>
              <a:spLocks/>
            </p:cNvSpPr>
            <p:nvPr/>
          </p:nvSpPr>
          <p:spPr bwMode="auto">
            <a:xfrm>
              <a:off x="2347497" y="2216445"/>
              <a:ext cx="21051" cy="18945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5890243" y="2165926"/>
              <a:ext cx="33680" cy="14735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5879718" y="2125930"/>
              <a:ext cx="29471" cy="14735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5081917" y="2511146"/>
              <a:ext cx="35785" cy="29471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5267157" y="2460627"/>
              <a:ext cx="33680" cy="39995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5471345" y="2321695"/>
              <a:ext cx="29471" cy="29471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4"/>
            <p:cNvSpPr>
              <a:spLocks/>
            </p:cNvSpPr>
            <p:nvPr/>
          </p:nvSpPr>
          <p:spPr bwMode="auto">
            <a:xfrm>
              <a:off x="5540810" y="2330115"/>
              <a:ext cx="14735" cy="21051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5599749" y="2346955"/>
              <a:ext cx="21051" cy="8420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06"/>
            <p:cNvSpPr>
              <a:spLocks/>
            </p:cNvSpPr>
            <p:nvPr/>
          </p:nvSpPr>
          <p:spPr bwMode="auto">
            <a:xfrm>
              <a:off x="5620801" y="2325906"/>
              <a:ext cx="18945" cy="14735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07"/>
            <p:cNvSpPr>
              <a:spLocks/>
            </p:cNvSpPr>
            <p:nvPr/>
          </p:nvSpPr>
          <p:spPr bwMode="auto">
            <a:xfrm>
              <a:off x="6197575" y="2266965"/>
              <a:ext cx="29471" cy="18945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08"/>
            <p:cNvSpPr>
              <a:spLocks/>
            </p:cNvSpPr>
            <p:nvPr/>
          </p:nvSpPr>
          <p:spPr bwMode="auto">
            <a:xfrm>
              <a:off x="6704885" y="2311172"/>
              <a:ext cx="71571" cy="35785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>
              <a:off x="6696465" y="2290121"/>
              <a:ext cx="18945" cy="2526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10"/>
            <p:cNvSpPr>
              <a:spLocks/>
            </p:cNvSpPr>
            <p:nvPr/>
          </p:nvSpPr>
          <p:spPr bwMode="auto">
            <a:xfrm>
              <a:off x="6620684" y="2186976"/>
              <a:ext cx="159981" cy="84201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11"/>
            <p:cNvSpPr>
              <a:spLocks/>
            </p:cNvSpPr>
            <p:nvPr/>
          </p:nvSpPr>
          <p:spPr bwMode="auto">
            <a:xfrm>
              <a:off x="6791191" y="2226970"/>
              <a:ext cx="88411" cy="44205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12"/>
            <p:cNvSpPr>
              <a:spLocks/>
            </p:cNvSpPr>
            <p:nvPr/>
          </p:nvSpPr>
          <p:spPr bwMode="auto">
            <a:xfrm>
              <a:off x="6616474" y="2296437"/>
              <a:ext cx="25260" cy="18945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13"/>
            <p:cNvSpPr>
              <a:spLocks/>
            </p:cNvSpPr>
            <p:nvPr/>
          </p:nvSpPr>
          <p:spPr bwMode="auto">
            <a:xfrm>
              <a:off x="7264821" y="2490096"/>
              <a:ext cx="18945" cy="21051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114"/>
            <p:cNvSpPr>
              <a:spLocks/>
            </p:cNvSpPr>
            <p:nvPr/>
          </p:nvSpPr>
          <p:spPr bwMode="auto">
            <a:xfrm>
              <a:off x="7443746" y="2431158"/>
              <a:ext cx="58940" cy="14735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115"/>
            <p:cNvSpPr>
              <a:spLocks/>
            </p:cNvSpPr>
            <p:nvPr/>
          </p:nvSpPr>
          <p:spPr bwMode="auto">
            <a:xfrm>
              <a:off x="5136647" y="2321696"/>
              <a:ext cx="115776" cy="138931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116"/>
            <p:cNvSpPr>
              <a:spLocks/>
            </p:cNvSpPr>
            <p:nvPr/>
          </p:nvSpPr>
          <p:spPr bwMode="auto">
            <a:xfrm>
              <a:off x="5151381" y="2426947"/>
              <a:ext cx="21051" cy="14735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117"/>
            <p:cNvSpPr>
              <a:spLocks/>
            </p:cNvSpPr>
            <p:nvPr/>
          </p:nvSpPr>
          <p:spPr bwMode="auto">
            <a:xfrm>
              <a:off x="5161905" y="2125929"/>
              <a:ext cx="269443" cy="19997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118"/>
            <p:cNvSpPr>
              <a:spLocks/>
            </p:cNvSpPr>
            <p:nvPr/>
          </p:nvSpPr>
          <p:spPr bwMode="auto">
            <a:xfrm>
              <a:off x="4593551" y="2441681"/>
              <a:ext cx="29471" cy="23155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119"/>
            <p:cNvSpPr>
              <a:spLocks/>
            </p:cNvSpPr>
            <p:nvPr/>
          </p:nvSpPr>
          <p:spPr bwMode="auto">
            <a:xfrm>
              <a:off x="4498827" y="2504833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120"/>
            <p:cNvSpPr>
              <a:spLocks/>
            </p:cNvSpPr>
            <p:nvPr/>
          </p:nvSpPr>
          <p:spPr bwMode="auto">
            <a:xfrm>
              <a:off x="4804054" y="3529975"/>
              <a:ext cx="44205" cy="25260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1600217" y="3140547"/>
              <a:ext cx="90516" cy="65256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122"/>
            <p:cNvSpPr>
              <a:spLocks/>
            </p:cNvSpPr>
            <p:nvPr/>
          </p:nvSpPr>
          <p:spPr bwMode="auto">
            <a:xfrm>
              <a:off x="1560221" y="2980565"/>
              <a:ext cx="39995" cy="39995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123"/>
            <p:cNvSpPr>
              <a:spLocks/>
            </p:cNvSpPr>
            <p:nvPr/>
          </p:nvSpPr>
          <p:spPr bwMode="auto">
            <a:xfrm>
              <a:off x="1551802" y="3035296"/>
              <a:ext cx="29471" cy="54731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124"/>
            <p:cNvSpPr>
              <a:spLocks/>
            </p:cNvSpPr>
            <p:nvPr/>
          </p:nvSpPr>
          <p:spPr bwMode="auto">
            <a:xfrm>
              <a:off x="1526542" y="2925835"/>
              <a:ext cx="25260" cy="58940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125"/>
            <p:cNvSpPr>
              <a:spLocks/>
            </p:cNvSpPr>
            <p:nvPr/>
          </p:nvSpPr>
          <p:spPr bwMode="auto">
            <a:xfrm>
              <a:off x="1556013" y="2930046"/>
              <a:ext cx="18945" cy="29471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126"/>
            <p:cNvSpPr>
              <a:spLocks/>
            </p:cNvSpPr>
            <p:nvPr/>
          </p:nvSpPr>
          <p:spPr bwMode="auto">
            <a:xfrm>
              <a:off x="1566538" y="2951096"/>
              <a:ext cx="14735" cy="2315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127"/>
            <p:cNvSpPr>
              <a:spLocks/>
            </p:cNvSpPr>
            <p:nvPr/>
          </p:nvSpPr>
          <p:spPr bwMode="auto">
            <a:xfrm>
              <a:off x="1158163" y="2930045"/>
              <a:ext cx="54731" cy="50520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128"/>
            <p:cNvSpPr>
              <a:spLocks/>
            </p:cNvSpPr>
            <p:nvPr/>
          </p:nvSpPr>
          <p:spPr bwMode="auto">
            <a:xfrm>
              <a:off x="1206579" y="2919520"/>
              <a:ext cx="25260" cy="10525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29"/>
            <p:cNvSpPr>
              <a:spLocks/>
            </p:cNvSpPr>
            <p:nvPr/>
          </p:nvSpPr>
          <p:spPr bwMode="auto">
            <a:xfrm>
              <a:off x="932926" y="3020562"/>
              <a:ext cx="29471" cy="14735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/>
            </p:cNvSpPr>
            <p:nvPr/>
          </p:nvSpPr>
          <p:spPr bwMode="auto">
            <a:xfrm>
              <a:off x="873986" y="3050031"/>
              <a:ext cx="18945" cy="21051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/>
            </p:cNvSpPr>
            <p:nvPr/>
          </p:nvSpPr>
          <p:spPr bwMode="auto">
            <a:xfrm>
              <a:off x="833990" y="3064765"/>
              <a:ext cx="29471" cy="21051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/>
            </p:cNvSpPr>
            <p:nvPr/>
          </p:nvSpPr>
          <p:spPr bwMode="auto">
            <a:xfrm>
              <a:off x="953976" y="2850055"/>
              <a:ext cx="33680" cy="25260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/>
            </p:cNvSpPr>
            <p:nvPr/>
          </p:nvSpPr>
          <p:spPr bwMode="auto">
            <a:xfrm>
              <a:off x="2526425" y="3071082"/>
              <a:ext cx="39995" cy="18945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/>
            </p:cNvSpPr>
            <p:nvPr/>
          </p:nvSpPr>
          <p:spPr bwMode="auto">
            <a:xfrm>
              <a:off x="4370420" y="2995301"/>
              <a:ext cx="39995" cy="29471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/>
            </p:cNvSpPr>
            <p:nvPr/>
          </p:nvSpPr>
          <p:spPr bwMode="auto">
            <a:xfrm>
              <a:off x="4519877" y="2934257"/>
              <a:ext cx="25260" cy="35785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/>
            </p:cNvSpPr>
            <p:nvPr/>
          </p:nvSpPr>
          <p:spPr bwMode="auto">
            <a:xfrm>
              <a:off x="4589342" y="2915312"/>
              <a:ext cx="25260" cy="1894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137"/>
            <p:cNvSpPr>
              <a:spLocks/>
            </p:cNvSpPr>
            <p:nvPr/>
          </p:nvSpPr>
          <p:spPr bwMode="auto">
            <a:xfrm>
              <a:off x="4593553" y="2900576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138"/>
            <p:cNvSpPr>
              <a:spLocks/>
            </p:cNvSpPr>
            <p:nvPr/>
          </p:nvSpPr>
          <p:spPr bwMode="auto">
            <a:xfrm>
              <a:off x="5361885" y="4822457"/>
              <a:ext cx="18945" cy="25260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139"/>
            <p:cNvSpPr>
              <a:spLocks/>
            </p:cNvSpPr>
            <p:nvPr/>
          </p:nvSpPr>
          <p:spPr bwMode="auto">
            <a:xfrm>
              <a:off x="7736344" y="4538279"/>
              <a:ext cx="35785" cy="14735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140"/>
            <p:cNvSpPr>
              <a:spLocks/>
            </p:cNvSpPr>
            <p:nvPr/>
          </p:nvSpPr>
          <p:spPr bwMode="auto">
            <a:xfrm>
              <a:off x="7801597" y="4563539"/>
              <a:ext cx="21051" cy="8420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141"/>
            <p:cNvSpPr>
              <a:spLocks/>
            </p:cNvSpPr>
            <p:nvPr/>
          </p:nvSpPr>
          <p:spPr bwMode="auto">
            <a:xfrm>
              <a:off x="7687929" y="4494074"/>
              <a:ext cx="48415" cy="29471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142"/>
            <p:cNvSpPr>
              <a:spLocks/>
            </p:cNvSpPr>
            <p:nvPr/>
          </p:nvSpPr>
          <p:spPr bwMode="auto">
            <a:xfrm>
              <a:off x="4429360" y="3523660"/>
              <a:ext cx="10525" cy="1052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43"/>
            <p:cNvSpPr>
              <a:spLocks/>
            </p:cNvSpPr>
            <p:nvPr/>
          </p:nvSpPr>
          <p:spPr bwMode="auto">
            <a:xfrm>
              <a:off x="3583145" y="3999395"/>
              <a:ext cx="18945" cy="8420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44"/>
            <p:cNvSpPr>
              <a:spLocks/>
            </p:cNvSpPr>
            <p:nvPr/>
          </p:nvSpPr>
          <p:spPr bwMode="auto">
            <a:xfrm>
              <a:off x="4269379" y="4254102"/>
              <a:ext cx="21051" cy="8420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45"/>
            <p:cNvSpPr>
              <a:spLocks/>
            </p:cNvSpPr>
            <p:nvPr/>
          </p:nvSpPr>
          <p:spPr bwMode="auto">
            <a:xfrm>
              <a:off x="4235699" y="4313041"/>
              <a:ext cx="10525" cy="42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46"/>
            <p:cNvSpPr>
              <a:spLocks/>
            </p:cNvSpPr>
            <p:nvPr/>
          </p:nvSpPr>
          <p:spPr bwMode="auto">
            <a:xfrm>
              <a:off x="5336623" y="4414083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7"/>
            <p:cNvSpPr>
              <a:spLocks/>
            </p:cNvSpPr>
            <p:nvPr/>
          </p:nvSpPr>
          <p:spPr bwMode="auto">
            <a:xfrm>
              <a:off x="5191376" y="3738372"/>
              <a:ext cx="10525" cy="1052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48"/>
            <p:cNvSpPr>
              <a:spLocks/>
            </p:cNvSpPr>
            <p:nvPr/>
          </p:nvSpPr>
          <p:spPr bwMode="auto">
            <a:xfrm>
              <a:off x="5062971" y="4597221"/>
              <a:ext cx="25260" cy="14735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49"/>
            <p:cNvSpPr>
              <a:spLocks/>
            </p:cNvSpPr>
            <p:nvPr/>
          </p:nvSpPr>
          <p:spPr bwMode="auto">
            <a:xfrm>
              <a:off x="2755871" y="4083595"/>
              <a:ext cx="21051" cy="25260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50"/>
            <p:cNvSpPr>
              <a:spLocks/>
            </p:cNvSpPr>
            <p:nvPr/>
          </p:nvSpPr>
          <p:spPr bwMode="auto">
            <a:xfrm>
              <a:off x="7090104" y="3315265"/>
              <a:ext cx="18945" cy="18945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51"/>
            <p:cNvSpPr>
              <a:spLocks/>
            </p:cNvSpPr>
            <p:nvPr/>
          </p:nvSpPr>
          <p:spPr bwMode="auto">
            <a:xfrm>
              <a:off x="7109048" y="3290003"/>
              <a:ext cx="39995" cy="29471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52"/>
            <p:cNvSpPr>
              <a:spLocks/>
            </p:cNvSpPr>
            <p:nvPr/>
          </p:nvSpPr>
          <p:spPr bwMode="auto">
            <a:xfrm>
              <a:off x="7153253" y="3264745"/>
              <a:ext cx="21051" cy="18945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53"/>
            <p:cNvSpPr>
              <a:spLocks/>
            </p:cNvSpPr>
            <p:nvPr/>
          </p:nvSpPr>
          <p:spPr bwMode="auto">
            <a:xfrm>
              <a:off x="7184830" y="3245799"/>
              <a:ext cx="14735" cy="1473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54"/>
            <p:cNvSpPr>
              <a:spLocks/>
            </p:cNvSpPr>
            <p:nvPr/>
          </p:nvSpPr>
          <p:spPr bwMode="auto">
            <a:xfrm>
              <a:off x="7233243" y="3148967"/>
              <a:ext cx="21051" cy="21051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55"/>
            <p:cNvSpPr>
              <a:spLocks/>
            </p:cNvSpPr>
            <p:nvPr/>
          </p:nvSpPr>
          <p:spPr bwMode="auto">
            <a:xfrm>
              <a:off x="7224823" y="3199488"/>
              <a:ext cx="4211" cy="631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56"/>
            <p:cNvSpPr>
              <a:spLocks/>
            </p:cNvSpPr>
            <p:nvPr/>
          </p:nvSpPr>
          <p:spPr bwMode="auto">
            <a:xfrm>
              <a:off x="6736459" y="3788892"/>
              <a:ext cx="8420" cy="42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57"/>
            <p:cNvSpPr>
              <a:spLocks/>
            </p:cNvSpPr>
            <p:nvPr/>
          </p:nvSpPr>
          <p:spPr bwMode="auto">
            <a:xfrm>
              <a:off x="4444095" y="5350815"/>
              <a:ext cx="46311" cy="61047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63" name="等腰三角形 162"/>
          <p:cNvSpPr/>
          <p:nvPr/>
        </p:nvSpPr>
        <p:spPr>
          <a:xfrm flipV="1">
            <a:off x="2418157" y="2299186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4" name="组合 163"/>
          <p:cNvGrpSpPr/>
          <p:nvPr/>
        </p:nvGrpSpPr>
        <p:grpSpPr>
          <a:xfrm>
            <a:off x="1467726" y="1028265"/>
            <a:ext cx="2133097" cy="1069813"/>
            <a:chOff x="1792403" y="1094458"/>
            <a:chExt cx="2844129" cy="1426417"/>
          </a:xfrm>
        </p:grpSpPr>
        <p:sp>
          <p:nvSpPr>
            <p:cNvPr id="165" name="矩形标注 164"/>
            <p:cNvSpPr/>
            <p:nvPr/>
          </p:nvSpPr>
          <p:spPr>
            <a:xfrm>
              <a:off x="1792403" y="1210594"/>
              <a:ext cx="2834910" cy="1275595"/>
            </a:xfrm>
            <a:prstGeom prst="wedgeRectCallout">
              <a:avLst>
                <a:gd name="adj1" fmla="val -905"/>
                <a:gd name="adj2" fmla="val 6847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6" name="文本框 230"/>
            <p:cNvSpPr txBox="1"/>
            <p:nvPr/>
          </p:nvSpPr>
          <p:spPr>
            <a:xfrm>
              <a:off x="1798592" y="1094458"/>
              <a:ext cx="2401934" cy="509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67" name="文本框 231"/>
            <p:cNvSpPr txBox="1"/>
            <p:nvPr/>
          </p:nvSpPr>
          <p:spPr>
            <a:xfrm>
              <a:off x="1798591" y="1417239"/>
              <a:ext cx="2837941" cy="1103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8" name="等腰三角形 167"/>
          <p:cNvSpPr/>
          <p:nvPr/>
        </p:nvSpPr>
        <p:spPr>
          <a:xfrm flipV="1">
            <a:off x="3942851" y="272560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3024378" y="3121814"/>
            <a:ext cx="2133097" cy="1120923"/>
            <a:chOff x="1792403" y="1246137"/>
            <a:chExt cx="2844129" cy="1494563"/>
          </a:xfrm>
        </p:grpSpPr>
        <p:sp>
          <p:nvSpPr>
            <p:cNvPr id="170" name="矩形标注 169"/>
            <p:cNvSpPr/>
            <p:nvPr/>
          </p:nvSpPr>
          <p:spPr>
            <a:xfrm flipV="1">
              <a:off x="1792403" y="1331479"/>
              <a:ext cx="2834910" cy="1409221"/>
            </a:xfrm>
            <a:prstGeom prst="wedgeRectCallout">
              <a:avLst>
                <a:gd name="adj1" fmla="val -3277"/>
                <a:gd name="adj2" fmla="val 630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1" name="文本框 235"/>
            <p:cNvSpPr txBox="1"/>
            <p:nvPr/>
          </p:nvSpPr>
          <p:spPr>
            <a:xfrm>
              <a:off x="1798592" y="1246137"/>
              <a:ext cx="1952650" cy="509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72" name="文本框 236"/>
            <p:cNvSpPr txBox="1"/>
            <p:nvPr/>
          </p:nvSpPr>
          <p:spPr>
            <a:xfrm>
              <a:off x="1798591" y="1600847"/>
              <a:ext cx="2837941" cy="110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3" name="等腰三角形 172"/>
          <p:cNvSpPr/>
          <p:nvPr/>
        </p:nvSpPr>
        <p:spPr>
          <a:xfrm flipV="1">
            <a:off x="5916655" y="223576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5483662" y="792569"/>
            <a:ext cx="2266700" cy="1096404"/>
            <a:chOff x="1792402" y="1061836"/>
            <a:chExt cx="3462843" cy="1655987"/>
          </a:xfrm>
        </p:grpSpPr>
        <p:sp>
          <p:nvSpPr>
            <p:cNvPr id="175" name="矩形标注 174"/>
            <p:cNvSpPr/>
            <p:nvPr/>
          </p:nvSpPr>
          <p:spPr>
            <a:xfrm>
              <a:off x="1792402" y="1179005"/>
              <a:ext cx="3462843" cy="1538818"/>
            </a:xfrm>
            <a:prstGeom prst="wedgeRectCallout">
              <a:avLst>
                <a:gd name="adj1" fmla="val -25571"/>
                <a:gd name="adj2" fmla="val 7488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6" name="文本框 240"/>
            <p:cNvSpPr txBox="1"/>
            <p:nvPr/>
          </p:nvSpPr>
          <p:spPr>
            <a:xfrm>
              <a:off x="1798592" y="1061836"/>
              <a:ext cx="2828721" cy="577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77" name="文本框 241"/>
            <p:cNvSpPr txBox="1"/>
            <p:nvPr/>
          </p:nvSpPr>
          <p:spPr>
            <a:xfrm>
              <a:off x="1798591" y="1430832"/>
              <a:ext cx="3456654" cy="125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矩形 177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市场调研分析</a:t>
            </a:r>
          </a:p>
        </p:txBody>
      </p:sp>
      <p:sp>
        <p:nvSpPr>
          <p:cNvPr id="179" name="等腰三角形 17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893551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12049" y="882935"/>
            <a:ext cx="4175311" cy="3573567"/>
            <a:chOff x="1243649" y="1306887"/>
            <a:chExt cx="6153580" cy="5266736"/>
          </a:xfrm>
          <a:solidFill>
            <a:schemeClr val="accent1"/>
          </a:solidFill>
        </p:grpSpPr>
        <p:sp>
          <p:nvSpPr>
            <p:cNvPr id="7" name="任意多边形 6"/>
            <p:cNvSpPr>
              <a:spLocks/>
            </p:cNvSpPr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2" name="Freeform 30"/>
            <p:cNvSpPr>
              <a:spLocks/>
            </p:cNvSpPr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invGray">
            <a:xfrm>
              <a:off x="1434243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gray">
            <a:xfrm>
              <a:off x="5755019" y="3289597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</p:grpSp>
      <p:sp>
        <p:nvSpPr>
          <p:cNvPr id="63" name="Freeform 29"/>
          <p:cNvSpPr>
            <a:spLocks/>
          </p:cNvSpPr>
          <p:nvPr/>
        </p:nvSpPr>
        <p:spPr bwMode="gray">
          <a:xfrm>
            <a:off x="4972825" y="2790146"/>
            <a:ext cx="395945" cy="494783"/>
          </a:xfrm>
          <a:custGeom>
            <a:avLst/>
            <a:gdLst>
              <a:gd name="T0" fmla="*/ 2147483646 w 305"/>
              <a:gd name="T1" fmla="*/ 0 h 385"/>
              <a:gd name="T2" fmla="*/ 2147483646 w 305"/>
              <a:gd name="T3" fmla="*/ 2147483646 h 385"/>
              <a:gd name="T4" fmla="*/ 2147483646 w 305"/>
              <a:gd name="T5" fmla="*/ 2147483646 h 385"/>
              <a:gd name="T6" fmla="*/ 2147483646 w 305"/>
              <a:gd name="T7" fmla="*/ 2147483646 h 385"/>
              <a:gd name="T8" fmla="*/ 2147483646 w 305"/>
              <a:gd name="T9" fmla="*/ 2147483646 h 385"/>
              <a:gd name="T10" fmla="*/ 2147483646 w 305"/>
              <a:gd name="T11" fmla="*/ 2147483646 h 385"/>
              <a:gd name="T12" fmla="*/ 2147483646 w 305"/>
              <a:gd name="T13" fmla="*/ 2147483646 h 385"/>
              <a:gd name="T14" fmla="*/ 2147483646 w 305"/>
              <a:gd name="T15" fmla="*/ 2147483646 h 385"/>
              <a:gd name="T16" fmla="*/ 2147483646 w 305"/>
              <a:gd name="T17" fmla="*/ 2147483646 h 385"/>
              <a:gd name="T18" fmla="*/ 2147483646 w 305"/>
              <a:gd name="T19" fmla="*/ 2147483646 h 385"/>
              <a:gd name="T20" fmla="*/ 2147483646 w 305"/>
              <a:gd name="T21" fmla="*/ 2147483646 h 385"/>
              <a:gd name="T22" fmla="*/ 2147483646 w 305"/>
              <a:gd name="T23" fmla="*/ 2147483646 h 385"/>
              <a:gd name="T24" fmla="*/ 2147483646 w 305"/>
              <a:gd name="T25" fmla="*/ 2147483646 h 385"/>
              <a:gd name="T26" fmla="*/ 2147483646 w 305"/>
              <a:gd name="T27" fmla="*/ 2147483646 h 385"/>
              <a:gd name="T28" fmla="*/ 2147483646 w 305"/>
              <a:gd name="T29" fmla="*/ 2147483646 h 385"/>
              <a:gd name="T30" fmla="*/ 2147483646 w 305"/>
              <a:gd name="T31" fmla="*/ 2147483646 h 385"/>
              <a:gd name="T32" fmla="*/ 2147483646 w 305"/>
              <a:gd name="T33" fmla="*/ 2147483646 h 385"/>
              <a:gd name="T34" fmla="*/ 2147483646 w 305"/>
              <a:gd name="T35" fmla="*/ 2147483646 h 385"/>
              <a:gd name="T36" fmla="*/ 2147483646 w 305"/>
              <a:gd name="T37" fmla="*/ 2147483646 h 385"/>
              <a:gd name="T38" fmla="*/ 2147483646 w 305"/>
              <a:gd name="T39" fmla="*/ 2147483646 h 385"/>
              <a:gd name="T40" fmla="*/ 2147483646 w 305"/>
              <a:gd name="T41" fmla="*/ 2147483646 h 385"/>
              <a:gd name="T42" fmla="*/ 2147483646 w 305"/>
              <a:gd name="T43" fmla="*/ 2147483646 h 385"/>
              <a:gd name="T44" fmla="*/ 2147483646 w 305"/>
              <a:gd name="T45" fmla="*/ 2147483646 h 385"/>
              <a:gd name="T46" fmla="*/ 2147483646 w 305"/>
              <a:gd name="T47" fmla="*/ 2147483646 h 385"/>
              <a:gd name="T48" fmla="*/ 2147483646 w 305"/>
              <a:gd name="T49" fmla="*/ 2147483646 h 385"/>
              <a:gd name="T50" fmla="*/ 2147483646 w 305"/>
              <a:gd name="T51" fmla="*/ 2147483646 h 385"/>
              <a:gd name="T52" fmla="*/ 0 w 305"/>
              <a:gd name="T53" fmla="*/ 2147483646 h 385"/>
              <a:gd name="T54" fmla="*/ 2147483646 w 305"/>
              <a:gd name="T55" fmla="*/ 2147483646 h 385"/>
              <a:gd name="T56" fmla="*/ 2147483646 w 305"/>
              <a:gd name="T57" fmla="*/ 2147483646 h 385"/>
              <a:gd name="T58" fmla="*/ 2147483646 w 305"/>
              <a:gd name="T59" fmla="*/ 2147483646 h 385"/>
              <a:gd name="T60" fmla="*/ 2147483646 w 305"/>
              <a:gd name="T61" fmla="*/ 2147483646 h 385"/>
              <a:gd name="T62" fmla="*/ 2147483646 w 305"/>
              <a:gd name="T63" fmla="*/ 2147483646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6" name="任意多边形 65"/>
          <p:cNvSpPr>
            <a:spLocks/>
          </p:cNvSpPr>
          <p:nvPr/>
        </p:nvSpPr>
        <p:spPr bwMode="gray">
          <a:xfrm>
            <a:off x="3618179" y="2796022"/>
            <a:ext cx="851730" cy="806582"/>
          </a:xfrm>
          <a:custGeom>
            <a:avLst/>
            <a:gdLst>
              <a:gd name="connsiteX0" fmla="*/ 118346 w 4880514"/>
              <a:gd name="connsiteY0" fmla="*/ 0 h 4315196"/>
              <a:gd name="connsiteX1" fmla="*/ 236692 w 4880514"/>
              <a:gd name="connsiteY1" fmla="*/ 0 h 4315196"/>
              <a:gd name="connsiteX2" fmla="*/ 295865 w 4880514"/>
              <a:gd name="connsiteY2" fmla="*/ 109246 h 4315196"/>
              <a:gd name="connsiteX3" fmla="*/ 473384 w 4880514"/>
              <a:gd name="connsiteY3" fmla="*/ 109246 h 4315196"/>
              <a:gd name="connsiteX4" fmla="*/ 650903 w 4880514"/>
              <a:gd name="connsiteY4" fmla="*/ 273114 h 4315196"/>
              <a:gd name="connsiteX5" fmla="*/ 650903 w 4880514"/>
              <a:gd name="connsiteY5" fmla="*/ 546228 h 4315196"/>
              <a:gd name="connsiteX6" fmla="*/ 769249 w 4880514"/>
              <a:gd name="connsiteY6" fmla="*/ 546228 h 4315196"/>
              <a:gd name="connsiteX7" fmla="*/ 946768 w 4880514"/>
              <a:gd name="connsiteY7" fmla="*/ 819341 h 4315196"/>
              <a:gd name="connsiteX8" fmla="*/ 1124287 w 4880514"/>
              <a:gd name="connsiteY8" fmla="*/ 764718 h 4315196"/>
              <a:gd name="connsiteX9" fmla="*/ 1124287 w 4880514"/>
              <a:gd name="connsiteY9" fmla="*/ 710096 h 4315196"/>
              <a:gd name="connsiteX10" fmla="*/ 1183459 w 4880514"/>
              <a:gd name="connsiteY10" fmla="*/ 764718 h 4315196"/>
              <a:gd name="connsiteX11" fmla="*/ 1301805 w 4880514"/>
              <a:gd name="connsiteY11" fmla="*/ 873964 h 4315196"/>
              <a:gd name="connsiteX12" fmla="*/ 1597670 w 4880514"/>
              <a:gd name="connsiteY12" fmla="*/ 873964 h 4315196"/>
              <a:gd name="connsiteX13" fmla="*/ 1656843 w 4880514"/>
              <a:gd name="connsiteY13" fmla="*/ 655473 h 4315196"/>
              <a:gd name="connsiteX14" fmla="*/ 1893535 w 4880514"/>
              <a:gd name="connsiteY14" fmla="*/ 600850 h 4315196"/>
              <a:gd name="connsiteX15" fmla="*/ 2130227 w 4880514"/>
              <a:gd name="connsiteY15" fmla="*/ 655473 h 4315196"/>
              <a:gd name="connsiteX16" fmla="*/ 2248573 w 4880514"/>
              <a:gd name="connsiteY16" fmla="*/ 491605 h 4315196"/>
              <a:gd name="connsiteX17" fmla="*/ 2189400 w 4880514"/>
              <a:gd name="connsiteY17" fmla="*/ 273114 h 4315196"/>
              <a:gd name="connsiteX18" fmla="*/ 2189400 w 4880514"/>
              <a:gd name="connsiteY18" fmla="*/ 218491 h 4315196"/>
              <a:gd name="connsiteX19" fmla="*/ 2366919 w 4880514"/>
              <a:gd name="connsiteY19" fmla="*/ 218491 h 4315196"/>
              <a:gd name="connsiteX20" fmla="*/ 2485265 w 4880514"/>
              <a:gd name="connsiteY20" fmla="*/ 163868 h 4315196"/>
              <a:gd name="connsiteX21" fmla="*/ 2544437 w 4880514"/>
              <a:gd name="connsiteY21" fmla="*/ 327737 h 4315196"/>
              <a:gd name="connsiteX22" fmla="*/ 2840302 w 4880514"/>
              <a:gd name="connsiteY22" fmla="*/ 491605 h 4315196"/>
              <a:gd name="connsiteX23" fmla="*/ 2958648 w 4880514"/>
              <a:gd name="connsiteY23" fmla="*/ 491605 h 4315196"/>
              <a:gd name="connsiteX24" fmla="*/ 2958648 w 4880514"/>
              <a:gd name="connsiteY24" fmla="*/ 600850 h 4315196"/>
              <a:gd name="connsiteX25" fmla="*/ 3076994 w 4880514"/>
              <a:gd name="connsiteY25" fmla="*/ 928587 h 4315196"/>
              <a:gd name="connsiteX26" fmla="*/ 3195340 w 4880514"/>
              <a:gd name="connsiteY26" fmla="*/ 1037832 h 4315196"/>
              <a:gd name="connsiteX27" fmla="*/ 3491205 w 4880514"/>
              <a:gd name="connsiteY27" fmla="*/ 1092455 h 4315196"/>
              <a:gd name="connsiteX28" fmla="*/ 3668724 w 4880514"/>
              <a:gd name="connsiteY28" fmla="*/ 873964 h 4315196"/>
              <a:gd name="connsiteX29" fmla="*/ 3787070 w 4880514"/>
              <a:gd name="connsiteY29" fmla="*/ 928587 h 4315196"/>
              <a:gd name="connsiteX30" fmla="*/ 3846243 w 4880514"/>
              <a:gd name="connsiteY30" fmla="*/ 1037832 h 4315196"/>
              <a:gd name="connsiteX31" fmla="*/ 4082934 w 4880514"/>
              <a:gd name="connsiteY31" fmla="*/ 983209 h 4315196"/>
              <a:gd name="connsiteX32" fmla="*/ 4378799 w 4880514"/>
              <a:gd name="connsiteY32" fmla="*/ 1201700 h 4315196"/>
              <a:gd name="connsiteX33" fmla="*/ 4615491 w 4880514"/>
              <a:gd name="connsiteY33" fmla="*/ 1256323 h 4315196"/>
              <a:gd name="connsiteX34" fmla="*/ 4852183 w 4880514"/>
              <a:gd name="connsiteY34" fmla="*/ 1310946 h 4315196"/>
              <a:gd name="connsiteX35" fmla="*/ 4880514 w 4880514"/>
              <a:gd name="connsiteY35" fmla="*/ 1328381 h 4315196"/>
              <a:gd name="connsiteX36" fmla="*/ 4758613 w 4880514"/>
              <a:gd name="connsiteY36" fmla="*/ 1314449 h 4315196"/>
              <a:gd name="connsiteX37" fmla="*/ 4730038 w 4880514"/>
              <a:gd name="connsiteY37" fmla="*/ 1371599 h 4315196"/>
              <a:gd name="connsiteX38" fmla="*/ 4720513 w 4880514"/>
              <a:gd name="connsiteY38" fmla="*/ 1409699 h 4315196"/>
              <a:gd name="connsiteX39" fmla="*/ 4682413 w 4880514"/>
              <a:gd name="connsiteY39" fmla="*/ 1428749 h 4315196"/>
              <a:gd name="connsiteX40" fmla="*/ 4720513 w 4880514"/>
              <a:gd name="connsiteY40" fmla="*/ 1476374 h 4315196"/>
              <a:gd name="connsiteX41" fmla="*/ 4796713 w 4880514"/>
              <a:gd name="connsiteY41" fmla="*/ 1552574 h 4315196"/>
              <a:gd name="connsiteX42" fmla="*/ 4815763 w 4880514"/>
              <a:gd name="connsiteY42" fmla="*/ 1581149 h 4315196"/>
              <a:gd name="connsiteX43" fmla="*/ 4768138 w 4880514"/>
              <a:gd name="connsiteY43" fmla="*/ 1628774 h 4315196"/>
              <a:gd name="connsiteX44" fmla="*/ 4730038 w 4880514"/>
              <a:gd name="connsiteY44" fmla="*/ 1657349 h 4315196"/>
              <a:gd name="connsiteX45" fmla="*/ 4663363 w 4880514"/>
              <a:gd name="connsiteY45" fmla="*/ 1666874 h 4315196"/>
              <a:gd name="connsiteX46" fmla="*/ 4653838 w 4880514"/>
              <a:gd name="connsiteY46" fmla="*/ 1704974 h 4315196"/>
              <a:gd name="connsiteX47" fmla="*/ 4596688 w 4880514"/>
              <a:gd name="connsiteY47" fmla="*/ 1752599 h 4315196"/>
              <a:gd name="connsiteX48" fmla="*/ 4615738 w 4880514"/>
              <a:gd name="connsiteY48" fmla="*/ 1781174 h 4315196"/>
              <a:gd name="connsiteX49" fmla="*/ 4558588 w 4880514"/>
              <a:gd name="connsiteY49" fmla="*/ 1828799 h 4315196"/>
              <a:gd name="connsiteX50" fmla="*/ 4558588 w 4880514"/>
              <a:gd name="connsiteY50" fmla="*/ 1904999 h 4315196"/>
              <a:gd name="connsiteX51" fmla="*/ 4520488 w 4880514"/>
              <a:gd name="connsiteY51" fmla="*/ 1952624 h 4315196"/>
              <a:gd name="connsiteX52" fmla="*/ 4530013 w 4880514"/>
              <a:gd name="connsiteY52" fmla="*/ 2009774 h 4315196"/>
              <a:gd name="connsiteX53" fmla="*/ 4491913 w 4880514"/>
              <a:gd name="connsiteY53" fmla="*/ 2028824 h 4315196"/>
              <a:gd name="connsiteX54" fmla="*/ 4444288 w 4880514"/>
              <a:gd name="connsiteY54" fmla="*/ 1981199 h 4315196"/>
              <a:gd name="connsiteX55" fmla="*/ 4368088 w 4880514"/>
              <a:gd name="connsiteY55" fmla="*/ 2019299 h 4315196"/>
              <a:gd name="connsiteX56" fmla="*/ 4301413 w 4880514"/>
              <a:gd name="connsiteY56" fmla="*/ 2009774 h 4315196"/>
              <a:gd name="connsiteX57" fmla="*/ 4253788 w 4880514"/>
              <a:gd name="connsiteY57" fmla="*/ 2085974 h 4315196"/>
              <a:gd name="connsiteX58" fmla="*/ 4282363 w 4880514"/>
              <a:gd name="connsiteY58" fmla="*/ 2143124 h 4315196"/>
              <a:gd name="connsiteX59" fmla="*/ 4244263 w 4880514"/>
              <a:gd name="connsiteY59" fmla="*/ 2209799 h 4315196"/>
              <a:gd name="connsiteX60" fmla="*/ 4196638 w 4880514"/>
              <a:gd name="connsiteY60" fmla="*/ 2333624 h 4315196"/>
              <a:gd name="connsiteX61" fmla="*/ 4120438 w 4880514"/>
              <a:gd name="connsiteY61" fmla="*/ 2400299 h 4315196"/>
              <a:gd name="connsiteX62" fmla="*/ 4034713 w 4880514"/>
              <a:gd name="connsiteY62" fmla="*/ 2419349 h 4315196"/>
              <a:gd name="connsiteX63" fmla="*/ 3958513 w 4880514"/>
              <a:gd name="connsiteY63" fmla="*/ 2362199 h 4315196"/>
              <a:gd name="connsiteX64" fmla="*/ 3920413 w 4880514"/>
              <a:gd name="connsiteY64" fmla="*/ 2276474 h 4315196"/>
              <a:gd name="connsiteX65" fmla="*/ 3796588 w 4880514"/>
              <a:gd name="connsiteY65" fmla="*/ 2324099 h 4315196"/>
              <a:gd name="connsiteX66" fmla="*/ 3729913 w 4880514"/>
              <a:gd name="connsiteY66" fmla="*/ 2333624 h 4315196"/>
              <a:gd name="connsiteX67" fmla="*/ 3577513 w 4880514"/>
              <a:gd name="connsiteY67" fmla="*/ 2228849 h 4315196"/>
              <a:gd name="connsiteX68" fmla="*/ 3463213 w 4880514"/>
              <a:gd name="connsiteY68" fmla="*/ 2247899 h 4315196"/>
              <a:gd name="connsiteX69" fmla="*/ 3463213 w 4880514"/>
              <a:gd name="connsiteY69" fmla="*/ 2295524 h 4315196"/>
              <a:gd name="connsiteX70" fmla="*/ 3348913 w 4880514"/>
              <a:gd name="connsiteY70" fmla="*/ 2343149 h 4315196"/>
              <a:gd name="connsiteX71" fmla="*/ 3425113 w 4880514"/>
              <a:gd name="connsiteY71" fmla="*/ 2428874 h 4315196"/>
              <a:gd name="connsiteX72" fmla="*/ 3453688 w 4880514"/>
              <a:gd name="connsiteY72" fmla="*/ 2524124 h 4315196"/>
              <a:gd name="connsiteX73" fmla="*/ 3339388 w 4880514"/>
              <a:gd name="connsiteY73" fmla="*/ 2600324 h 4315196"/>
              <a:gd name="connsiteX74" fmla="*/ 3263188 w 4880514"/>
              <a:gd name="connsiteY74" fmla="*/ 2666999 h 4315196"/>
              <a:gd name="connsiteX75" fmla="*/ 3282238 w 4880514"/>
              <a:gd name="connsiteY75" fmla="*/ 2771774 h 4315196"/>
              <a:gd name="connsiteX76" fmla="*/ 3320338 w 4880514"/>
              <a:gd name="connsiteY76" fmla="*/ 2847974 h 4315196"/>
              <a:gd name="connsiteX77" fmla="*/ 3434638 w 4880514"/>
              <a:gd name="connsiteY77" fmla="*/ 2886074 h 4315196"/>
              <a:gd name="connsiteX78" fmla="*/ 3491788 w 4880514"/>
              <a:gd name="connsiteY78" fmla="*/ 2990849 h 4315196"/>
              <a:gd name="connsiteX79" fmla="*/ 3558463 w 4880514"/>
              <a:gd name="connsiteY79" fmla="*/ 3067049 h 4315196"/>
              <a:gd name="connsiteX80" fmla="*/ 3634663 w 4880514"/>
              <a:gd name="connsiteY80" fmla="*/ 3028949 h 4315196"/>
              <a:gd name="connsiteX81" fmla="*/ 3720388 w 4880514"/>
              <a:gd name="connsiteY81" fmla="*/ 3124199 h 4315196"/>
              <a:gd name="connsiteX82" fmla="*/ 3734217 w 4880514"/>
              <a:gd name="connsiteY82" fmla="*/ 3151856 h 4315196"/>
              <a:gd name="connsiteX83" fmla="*/ 3609551 w 4880514"/>
              <a:gd name="connsiteY83" fmla="*/ 3113496 h 4315196"/>
              <a:gd name="connsiteX84" fmla="*/ 3491205 w 4880514"/>
              <a:gd name="connsiteY84" fmla="*/ 3222742 h 4315196"/>
              <a:gd name="connsiteX85" fmla="*/ 3550378 w 4880514"/>
              <a:gd name="connsiteY85" fmla="*/ 3386610 h 4315196"/>
              <a:gd name="connsiteX86" fmla="*/ 3727897 w 4880514"/>
              <a:gd name="connsiteY86" fmla="*/ 3386610 h 4315196"/>
              <a:gd name="connsiteX87" fmla="*/ 3787070 w 4880514"/>
              <a:gd name="connsiteY87" fmla="*/ 3605101 h 4315196"/>
              <a:gd name="connsiteX88" fmla="*/ 3372859 w 4880514"/>
              <a:gd name="connsiteY88" fmla="*/ 3605101 h 4315196"/>
              <a:gd name="connsiteX89" fmla="*/ 3254513 w 4880514"/>
              <a:gd name="connsiteY89" fmla="*/ 3441233 h 4315196"/>
              <a:gd name="connsiteX90" fmla="*/ 3076994 w 4880514"/>
              <a:gd name="connsiteY90" fmla="*/ 3550478 h 4315196"/>
              <a:gd name="connsiteX91" fmla="*/ 2899475 w 4880514"/>
              <a:gd name="connsiteY91" fmla="*/ 3441233 h 4315196"/>
              <a:gd name="connsiteX92" fmla="*/ 2899475 w 4880514"/>
              <a:gd name="connsiteY92" fmla="*/ 3113496 h 4315196"/>
              <a:gd name="connsiteX93" fmla="*/ 2662783 w 4880514"/>
              <a:gd name="connsiteY93" fmla="*/ 3113496 h 4315196"/>
              <a:gd name="connsiteX94" fmla="*/ 2662783 w 4880514"/>
              <a:gd name="connsiteY94" fmla="*/ 3331987 h 4315196"/>
              <a:gd name="connsiteX95" fmla="*/ 2485265 w 4880514"/>
              <a:gd name="connsiteY95" fmla="*/ 3386610 h 4315196"/>
              <a:gd name="connsiteX96" fmla="*/ 2485265 w 4880514"/>
              <a:gd name="connsiteY96" fmla="*/ 3441233 h 4315196"/>
              <a:gd name="connsiteX97" fmla="*/ 2307746 w 4880514"/>
              <a:gd name="connsiteY97" fmla="*/ 3659723 h 4315196"/>
              <a:gd name="connsiteX98" fmla="*/ 2189400 w 4880514"/>
              <a:gd name="connsiteY98" fmla="*/ 3659723 h 4315196"/>
              <a:gd name="connsiteX99" fmla="*/ 2189400 w 4880514"/>
              <a:gd name="connsiteY99" fmla="*/ 4315196 h 4315196"/>
              <a:gd name="connsiteX100" fmla="*/ 2011881 w 4880514"/>
              <a:gd name="connsiteY100" fmla="*/ 4315196 h 4315196"/>
              <a:gd name="connsiteX101" fmla="*/ 1952708 w 4880514"/>
              <a:gd name="connsiteY101" fmla="*/ 4205951 h 4315196"/>
              <a:gd name="connsiteX102" fmla="*/ 1834362 w 4880514"/>
              <a:gd name="connsiteY102" fmla="*/ 4315196 h 4315196"/>
              <a:gd name="connsiteX103" fmla="*/ 1597670 w 4880514"/>
              <a:gd name="connsiteY103" fmla="*/ 4315196 h 4315196"/>
              <a:gd name="connsiteX104" fmla="*/ 1597670 w 4880514"/>
              <a:gd name="connsiteY104" fmla="*/ 4260574 h 4315196"/>
              <a:gd name="connsiteX105" fmla="*/ 1479324 w 4880514"/>
              <a:gd name="connsiteY105" fmla="*/ 4205951 h 4315196"/>
              <a:gd name="connsiteX106" fmla="*/ 1479324 w 4880514"/>
              <a:gd name="connsiteY106" fmla="*/ 3932837 h 4315196"/>
              <a:gd name="connsiteX107" fmla="*/ 1183459 w 4880514"/>
              <a:gd name="connsiteY107" fmla="*/ 3386610 h 4315196"/>
              <a:gd name="connsiteX108" fmla="*/ 1065114 w 4880514"/>
              <a:gd name="connsiteY108" fmla="*/ 3386610 h 4315196"/>
              <a:gd name="connsiteX109" fmla="*/ 1065114 w 4880514"/>
              <a:gd name="connsiteY109" fmla="*/ 3441233 h 4315196"/>
              <a:gd name="connsiteX110" fmla="*/ 946768 w 4880514"/>
              <a:gd name="connsiteY110" fmla="*/ 3277364 h 4315196"/>
              <a:gd name="connsiteX111" fmla="*/ 1005941 w 4880514"/>
              <a:gd name="connsiteY111" fmla="*/ 3222742 h 4315196"/>
              <a:gd name="connsiteX112" fmla="*/ 769249 w 4880514"/>
              <a:gd name="connsiteY112" fmla="*/ 2895005 h 4315196"/>
              <a:gd name="connsiteX113" fmla="*/ 650903 w 4880514"/>
              <a:gd name="connsiteY113" fmla="*/ 2949628 h 4315196"/>
              <a:gd name="connsiteX114" fmla="*/ 591730 w 4880514"/>
              <a:gd name="connsiteY114" fmla="*/ 3168119 h 4315196"/>
              <a:gd name="connsiteX115" fmla="*/ 473384 w 4880514"/>
              <a:gd name="connsiteY115" fmla="*/ 3222742 h 4315196"/>
              <a:gd name="connsiteX116" fmla="*/ 532557 w 4880514"/>
              <a:gd name="connsiteY116" fmla="*/ 1693305 h 4315196"/>
              <a:gd name="connsiteX117" fmla="*/ 414211 w 4880514"/>
              <a:gd name="connsiteY117" fmla="*/ 1529437 h 4315196"/>
              <a:gd name="connsiteX118" fmla="*/ 532557 w 4880514"/>
              <a:gd name="connsiteY118" fmla="*/ 1474814 h 4315196"/>
              <a:gd name="connsiteX119" fmla="*/ 295865 w 4880514"/>
              <a:gd name="connsiteY119" fmla="*/ 1092455 h 4315196"/>
              <a:gd name="connsiteX120" fmla="*/ 295865 w 4880514"/>
              <a:gd name="connsiteY120" fmla="*/ 928587 h 4315196"/>
              <a:gd name="connsiteX121" fmla="*/ 118346 w 4880514"/>
              <a:gd name="connsiteY121" fmla="*/ 764718 h 4315196"/>
              <a:gd name="connsiteX122" fmla="*/ 0 w 4880514"/>
              <a:gd name="connsiteY122" fmla="*/ 710096 h 4315196"/>
              <a:gd name="connsiteX123" fmla="*/ 0 w 4880514"/>
              <a:gd name="connsiteY123" fmla="*/ 655473 h 4315196"/>
              <a:gd name="connsiteX124" fmla="*/ 59173 w 4880514"/>
              <a:gd name="connsiteY124" fmla="*/ 436982 h 4315196"/>
              <a:gd name="connsiteX125" fmla="*/ 177519 w 4880514"/>
              <a:gd name="connsiteY125" fmla="*/ 327737 h 4315196"/>
              <a:gd name="connsiteX126" fmla="*/ 118346 w 4880514"/>
              <a:gd name="connsiteY126" fmla="*/ 218491 h 431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880514" h="4315196">
                <a:moveTo>
                  <a:pt x="118346" y="0"/>
                </a:moveTo>
                <a:lnTo>
                  <a:pt x="236692" y="0"/>
                </a:lnTo>
                <a:lnTo>
                  <a:pt x="295865" y="109246"/>
                </a:lnTo>
                <a:lnTo>
                  <a:pt x="473384" y="109246"/>
                </a:lnTo>
                <a:lnTo>
                  <a:pt x="650903" y="273114"/>
                </a:lnTo>
                <a:lnTo>
                  <a:pt x="650903" y="546228"/>
                </a:lnTo>
                <a:lnTo>
                  <a:pt x="769249" y="546228"/>
                </a:lnTo>
                <a:lnTo>
                  <a:pt x="946768" y="819341"/>
                </a:lnTo>
                <a:lnTo>
                  <a:pt x="1124287" y="764718"/>
                </a:lnTo>
                <a:lnTo>
                  <a:pt x="1124287" y="710096"/>
                </a:lnTo>
                <a:lnTo>
                  <a:pt x="1183459" y="764718"/>
                </a:lnTo>
                <a:lnTo>
                  <a:pt x="1301805" y="873964"/>
                </a:lnTo>
                <a:lnTo>
                  <a:pt x="1597670" y="873964"/>
                </a:lnTo>
                <a:lnTo>
                  <a:pt x="1656843" y="655473"/>
                </a:lnTo>
                <a:lnTo>
                  <a:pt x="1893535" y="600850"/>
                </a:lnTo>
                <a:lnTo>
                  <a:pt x="2130227" y="655473"/>
                </a:lnTo>
                <a:lnTo>
                  <a:pt x="2248573" y="491605"/>
                </a:lnTo>
                <a:lnTo>
                  <a:pt x="2189400" y="273114"/>
                </a:lnTo>
                <a:lnTo>
                  <a:pt x="2189400" y="218491"/>
                </a:lnTo>
                <a:lnTo>
                  <a:pt x="2366919" y="218491"/>
                </a:lnTo>
                <a:lnTo>
                  <a:pt x="2485265" y="163868"/>
                </a:lnTo>
                <a:lnTo>
                  <a:pt x="2544437" y="327737"/>
                </a:lnTo>
                <a:lnTo>
                  <a:pt x="2840302" y="491605"/>
                </a:lnTo>
                <a:lnTo>
                  <a:pt x="2958648" y="491605"/>
                </a:lnTo>
                <a:lnTo>
                  <a:pt x="2958648" y="600850"/>
                </a:lnTo>
                <a:lnTo>
                  <a:pt x="3076994" y="928587"/>
                </a:lnTo>
                <a:lnTo>
                  <a:pt x="3195340" y="1037832"/>
                </a:lnTo>
                <a:lnTo>
                  <a:pt x="3491205" y="1092455"/>
                </a:lnTo>
                <a:lnTo>
                  <a:pt x="3668724" y="873964"/>
                </a:lnTo>
                <a:lnTo>
                  <a:pt x="3787070" y="928587"/>
                </a:lnTo>
                <a:lnTo>
                  <a:pt x="3846243" y="1037832"/>
                </a:lnTo>
                <a:lnTo>
                  <a:pt x="4082934" y="983209"/>
                </a:lnTo>
                <a:lnTo>
                  <a:pt x="4378799" y="1201700"/>
                </a:lnTo>
                <a:lnTo>
                  <a:pt x="4615491" y="1256323"/>
                </a:lnTo>
                <a:lnTo>
                  <a:pt x="4852183" y="1310946"/>
                </a:lnTo>
                <a:lnTo>
                  <a:pt x="4880514" y="1328381"/>
                </a:lnTo>
                <a:lnTo>
                  <a:pt x="4758613" y="1314449"/>
                </a:lnTo>
                <a:lnTo>
                  <a:pt x="4730038" y="1371599"/>
                </a:lnTo>
                <a:lnTo>
                  <a:pt x="4720513" y="1409699"/>
                </a:lnTo>
                <a:lnTo>
                  <a:pt x="4682413" y="1428749"/>
                </a:lnTo>
                <a:lnTo>
                  <a:pt x="4720513" y="1476374"/>
                </a:lnTo>
                <a:lnTo>
                  <a:pt x="4796713" y="1552574"/>
                </a:lnTo>
                <a:lnTo>
                  <a:pt x="4815763" y="1581149"/>
                </a:lnTo>
                <a:lnTo>
                  <a:pt x="4768138" y="1628774"/>
                </a:lnTo>
                <a:lnTo>
                  <a:pt x="4730038" y="1657349"/>
                </a:lnTo>
                <a:lnTo>
                  <a:pt x="4663363" y="1666874"/>
                </a:lnTo>
                <a:lnTo>
                  <a:pt x="4653838" y="1704974"/>
                </a:lnTo>
                <a:lnTo>
                  <a:pt x="4596688" y="1752599"/>
                </a:lnTo>
                <a:lnTo>
                  <a:pt x="4615738" y="1781174"/>
                </a:lnTo>
                <a:lnTo>
                  <a:pt x="4558588" y="1828799"/>
                </a:lnTo>
                <a:lnTo>
                  <a:pt x="4558588" y="1904999"/>
                </a:lnTo>
                <a:lnTo>
                  <a:pt x="4520488" y="1952624"/>
                </a:lnTo>
                <a:lnTo>
                  <a:pt x="4530013" y="2009774"/>
                </a:lnTo>
                <a:lnTo>
                  <a:pt x="4491913" y="2028824"/>
                </a:lnTo>
                <a:lnTo>
                  <a:pt x="4444288" y="1981199"/>
                </a:lnTo>
                <a:lnTo>
                  <a:pt x="4368088" y="2019299"/>
                </a:lnTo>
                <a:lnTo>
                  <a:pt x="4301413" y="2009774"/>
                </a:lnTo>
                <a:lnTo>
                  <a:pt x="4253788" y="2085974"/>
                </a:lnTo>
                <a:lnTo>
                  <a:pt x="4282363" y="2143124"/>
                </a:lnTo>
                <a:lnTo>
                  <a:pt x="4244263" y="2209799"/>
                </a:lnTo>
                <a:lnTo>
                  <a:pt x="4196638" y="2333624"/>
                </a:lnTo>
                <a:lnTo>
                  <a:pt x="4120438" y="2400299"/>
                </a:lnTo>
                <a:lnTo>
                  <a:pt x="4034713" y="2419349"/>
                </a:lnTo>
                <a:lnTo>
                  <a:pt x="3958513" y="2362199"/>
                </a:lnTo>
                <a:lnTo>
                  <a:pt x="3920413" y="2276474"/>
                </a:lnTo>
                <a:lnTo>
                  <a:pt x="3796588" y="2324099"/>
                </a:lnTo>
                <a:lnTo>
                  <a:pt x="3729913" y="2333624"/>
                </a:lnTo>
                <a:lnTo>
                  <a:pt x="3577513" y="2228849"/>
                </a:lnTo>
                <a:lnTo>
                  <a:pt x="3463213" y="2247899"/>
                </a:lnTo>
                <a:lnTo>
                  <a:pt x="3463213" y="2295524"/>
                </a:lnTo>
                <a:lnTo>
                  <a:pt x="3348913" y="2343149"/>
                </a:lnTo>
                <a:lnTo>
                  <a:pt x="3425113" y="2428874"/>
                </a:lnTo>
                <a:lnTo>
                  <a:pt x="3453688" y="2524124"/>
                </a:lnTo>
                <a:lnTo>
                  <a:pt x="3339388" y="2600324"/>
                </a:lnTo>
                <a:lnTo>
                  <a:pt x="3263188" y="2666999"/>
                </a:lnTo>
                <a:lnTo>
                  <a:pt x="3282238" y="2771774"/>
                </a:lnTo>
                <a:lnTo>
                  <a:pt x="3320338" y="2847974"/>
                </a:lnTo>
                <a:lnTo>
                  <a:pt x="3434638" y="2886074"/>
                </a:lnTo>
                <a:lnTo>
                  <a:pt x="3491788" y="2990849"/>
                </a:lnTo>
                <a:lnTo>
                  <a:pt x="3558463" y="3067049"/>
                </a:lnTo>
                <a:lnTo>
                  <a:pt x="3634663" y="3028949"/>
                </a:lnTo>
                <a:lnTo>
                  <a:pt x="3720388" y="3124199"/>
                </a:lnTo>
                <a:lnTo>
                  <a:pt x="3734217" y="3151856"/>
                </a:lnTo>
                <a:lnTo>
                  <a:pt x="3609551" y="3113496"/>
                </a:lnTo>
                <a:lnTo>
                  <a:pt x="3491205" y="3222742"/>
                </a:lnTo>
                <a:lnTo>
                  <a:pt x="3550378" y="3386610"/>
                </a:lnTo>
                <a:lnTo>
                  <a:pt x="3727897" y="3386610"/>
                </a:lnTo>
                <a:lnTo>
                  <a:pt x="3787070" y="3605101"/>
                </a:lnTo>
                <a:lnTo>
                  <a:pt x="3372859" y="3605101"/>
                </a:lnTo>
                <a:lnTo>
                  <a:pt x="3254513" y="3441233"/>
                </a:lnTo>
                <a:lnTo>
                  <a:pt x="3076994" y="3550478"/>
                </a:lnTo>
                <a:lnTo>
                  <a:pt x="2899475" y="3441233"/>
                </a:lnTo>
                <a:lnTo>
                  <a:pt x="2899475" y="3113496"/>
                </a:lnTo>
                <a:lnTo>
                  <a:pt x="2662783" y="3113496"/>
                </a:lnTo>
                <a:lnTo>
                  <a:pt x="2662783" y="3331987"/>
                </a:lnTo>
                <a:lnTo>
                  <a:pt x="2485265" y="3386610"/>
                </a:lnTo>
                <a:lnTo>
                  <a:pt x="2485265" y="3441233"/>
                </a:lnTo>
                <a:lnTo>
                  <a:pt x="2307746" y="3659723"/>
                </a:lnTo>
                <a:lnTo>
                  <a:pt x="2189400" y="3659723"/>
                </a:lnTo>
                <a:lnTo>
                  <a:pt x="2189400" y="4315196"/>
                </a:lnTo>
                <a:lnTo>
                  <a:pt x="2011881" y="4315196"/>
                </a:lnTo>
                <a:lnTo>
                  <a:pt x="1952708" y="4205951"/>
                </a:lnTo>
                <a:lnTo>
                  <a:pt x="1834362" y="4315196"/>
                </a:lnTo>
                <a:lnTo>
                  <a:pt x="1597670" y="4315196"/>
                </a:lnTo>
                <a:lnTo>
                  <a:pt x="1597670" y="4260574"/>
                </a:lnTo>
                <a:lnTo>
                  <a:pt x="1479324" y="4205951"/>
                </a:lnTo>
                <a:lnTo>
                  <a:pt x="1479324" y="3932837"/>
                </a:lnTo>
                <a:lnTo>
                  <a:pt x="1183459" y="3386610"/>
                </a:lnTo>
                <a:lnTo>
                  <a:pt x="1065114" y="3386610"/>
                </a:lnTo>
                <a:lnTo>
                  <a:pt x="1065114" y="3441233"/>
                </a:lnTo>
                <a:lnTo>
                  <a:pt x="946768" y="3277364"/>
                </a:lnTo>
                <a:lnTo>
                  <a:pt x="1005941" y="3222742"/>
                </a:lnTo>
                <a:lnTo>
                  <a:pt x="769249" y="2895005"/>
                </a:lnTo>
                <a:lnTo>
                  <a:pt x="650903" y="2949628"/>
                </a:lnTo>
                <a:lnTo>
                  <a:pt x="591730" y="3168119"/>
                </a:lnTo>
                <a:lnTo>
                  <a:pt x="473384" y="3222742"/>
                </a:lnTo>
                <a:lnTo>
                  <a:pt x="532557" y="1693305"/>
                </a:lnTo>
                <a:lnTo>
                  <a:pt x="414211" y="1529437"/>
                </a:lnTo>
                <a:lnTo>
                  <a:pt x="532557" y="1474814"/>
                </a:lnTo>
                <a:lnTo>
                  <a:pt x="295865" y="1092455"/>
                </a:lnTo>
                <a:lnTo>
                  <a:pt x="295865" y="928587"/>
                </a:lnTo>
                <a:lnTo>
                  <a:pt x="118346" y="764718"/>
                </a:lnTo>
                <a:lnTo>
                  <a:pt x="0" y="710096"/>
                </a:lnTo>
                <a:lnTo>
                  <a:pt x="0" y="655473"/>
                </a:lnTo>
                <a:lnTo>
                  <a:pt x="59173" y="436982"/>
                </a:lnTo>
                <a:lnTo>
                  <a:pt x="177519" y="327737"/>
                </a:lnTo>
                <a:lnTo>
                  <a:pt x="118346" y="2184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7" name="Freeform 14"/>
          <p:cNvSpPr>
            <a:spLocks/>
          </p:cNvSpPr>
          <p:nvPr/>
        </p:nvSpPr>
        <p:spPr bwMode="gray">
          <a:xfrm>
            <a:off x="4969236" y="2418190"/>
            <a:ext cx="563625" cy="371956"/>
          </a:xfrm>
          <a:custGeom>
            <a:avLst/>
            <a:gdLst>
              <a:gd name="T0" fmla="*/ 2147483646 w 433"/>
              <a:gd name="T1" fmla="*/ 2147483646 h 289"/>
              <a:gd name="T2" fmla="*/ 2147483646 w 433"/>
              <a:gd name="T3" fmla="*/ 2147483646 h 289"/>
              <a:gd name="T4" fmla="*/ 2147483646 w 433"/>
              <a:gd name="T5" fmla="*/ 2147483646 h 289"/>
              <a:gd name="T6" fmla="*/ 2147483646 w 433"/>
              <a:gd name="T7" fmla="*/ 2147483646 h 289"/>
              <a:gd name="T8" fmla="*/ 2147483646 w 433"/>
              <a:gd name="T9" fmla="*/ 2147483646 h 289"/>
              <a:gd name="T10" fmla="*/ 2147483646 w 433"/>
              <a:gd name="T11" fmla="*/ 2147483646 h 289"/>
              <a:gd name="T12" fmla="*/ 2147483646 w 433"/>
              <a:gd name="T13" fmla="*/ 2147483646 h 289"/>
              <a:gd name="T14" fmla="*/ 2147483646 w 433"/>
              <a:gd name="T15" fmla="*/ 2147483646 h 289"/>
              <a:gd name="T16" fmla="*/ 2147483646 w 433"/>
              <a:gd name="T17" fmla="*/ 2147483646 h 289"/>
              <a:gd name="T18" fmla="*/ 2147483646 w 433"/>
              <a:gd name="T19" fmla="*/ 2147483646 h 289"/>
              <a:gd name="T20" fmla="*/ 0 w 433"/>
              <a:gd name="T21" fmla="*/ 2147483646 h 289"/>
              <a:gd name="T22" fmla="*/ 2147483646 w 433"/>
              <a:gd name="T23" fmla="*/ 2147483646 h 289"/>
              <a:gd name="T24" fmla="*/ 2147483646 w 433"/>
              <a:gd name="T25" fmla="*/ 2147483646 h 289"/>
              <a:gd name="T26" fmla="*/ 2147483646 w 433"/>
              <a:gd name="T27" fmla="*/ 2147483646 h 289"/>
              <a:gd name="T28" fmla="*/ 2147483646 w 433"/>
              <a:gd name="T29" fmla="*/ 2147483646 h 289"/>
              <a:gd name="T30" fmla="*/ 2147483646 w 433"/>
              <a:gd name="T31" fmla="*/ 2147483646 h 289"/>
              <a:gd name="T32" fmla="*/ 2147483646 w 433"/>
              <a:gd name="T33" fmla="*/ 2147483646 h 289"/>
              <a:gd name="T34" fmla="*/ 2147483646 w 433"/>
              <a:gd name="T35" fmla="*/ 2147483646 h 289"/>
              <a:gd name="T36" fmla="*/ 2147483646 w 433"/>
              <a:gd name="T37" fmla="*/ 2147483646 h 289"/>
              <a:gd name="T38" fmla="*/ 2147483646 w 433"/>
              <a:gd name="T39" fmla="*/ 2147483646 h 289"/>
              <a:gd name="T40" fmla="*/ 2147483646 w 433"/>
              <a:gd name="T41" fmla="*/ 2147483646 h 289"/>
              <a:gd name="T42" fmla="*/ 2147483646 w 433"/>
              <a:gd name="T43" fmla="*/ 2147483646 h 289"/>
              <a:gd name="T44" fmla="*/ 2147483646 w 433"/>
              <a:gd name="T45" fmla="*/ 2147483646 h 289"/>
              <a:gd name="T46" fmla="*/ 2147483646 w 433"/>
              <a:gd name="T47" fmla="*/ 2147483646 h 289"/>
              <a:gd name="T48" fmla="*/ 2147483646 w 433"/>
              <a:gd name="T49" fmla="*/ 2147483646 h 289"/>
              <a:gd name="T50" fmla="*/ 2147483646 w 433"/>
              <a:gd name="T51" fmla="*/ 2147483646 h 289"/>
              <a:gd name="T52" fmla="*/ 2147483646 w 433"/>
              <a:gd name="T53" fmla="*/ 2147483646 h 289"/>
              <a:gd name="T54" fmla="*/ 2147483646 w 433"/>
              <a:gd name="T55" fmla="*/ 2147483646 h 289"/>
              <a:gd name="T56" fmla="*/ 2147483646 w 433"/>
              <a:gd name="T57" fmla="*/ 2147483646 h 289"/>
              <a:gd name="T58" fmla="*/ 2147483646 w 433"/>
              <a:gd name="T59" fmla="*/ 2147483646 h 289"/>
              <a:gd name="T60" fmla="*/ 2147483646 w 433"/>
              <a:gd name="T61" fmla="*/ 2147483646 h 289"/>
              <a:gd name="T62" fmla="*/ 2147483646 w 433"/>
              <a:gd name="T63" fmla="*/ 2147483646 h 289"/>
              <a:gd name="T64" fmla="*/ 2147483646 w 433"/>
              <a:gd name="T65" fmla="*/ 2147483646 h 289"/>
              <a:gd name="T66" fmla="*/ 2147483646 w 433"/>
              <a:gd name="T67" fmla="*/ 2147483646 h 289"/>
              <a:gd name="T68" fmla="*/ 2147483646 w 433"/>
              <a:gd name="T69" fmla="*/ 2147483646 h 289"/>
              <a:gd name="T70" fmla="*/ 2147483646 w 433"/>
              <a:gd name="T71" fmla="*/ 2147483646 h 289"/>
              <a:gd name="T72" fmla="*/ 2147483646 w 433"/>
              <a:gd name="T73" fmla="*/ 2147483646 h 289"/>
              <a:gd name="T74" fmla="*/ 2147483646 w 433"/>
              <a:gd name="T75" fmla="*/ 2147483646 h 289"/>
              <a:gd name="T76" fmla="*/ 2147483646 w 433"/>
              <a:gd name="T77" fmla="*/ 2147483646 h 289"/>
              <a:gd name="T78" fmla="*/ 2147483646 w 433"/>
              <a:gd name="T79" fmla="*/ 0 h 289"/>
              <a:gd name="T80" fmla="*/ 2147483646 w 433"/>
              <a:gd name="T81" fmla="*/ 2147483646 h 289"/>
              <a:gd name="T82" fmla="*/ 2147483646 w 433"/>
              <a:gd name="T83" fmla="*/ 2147483646 h 289"/>
              <a:gd name="T84" fmla="*/ 2147483646 w 433"/>
              <a:gd name="T85" fmla="*/ 2147483646 h 289"/>
              <a:gd name="T86" fmla="*/ 2147483646 w 433"/>
              <a:gd name="T87" fmla="*/ 2147483646 h 289"/>
              <a:gd name="T88" fmla="*/ 2147483646 w 433"/>
              <a:gd name="T89" fmla="*/ 2147483646 h 289"/>
              <a:gd name="T90" fmla="*/ 2147483646 w 433"/>
              <a:gd name="T91" fmla="*/ 2147483646 h 289"/>
              <a:gd name="T92" fmla="*/ 2147483646 w 433"/>
              <a:gd name="T93" fmla="*/ 0 h 289"/>
              <a:gd name="T94" fmla="*/ 2147483646 w 433"/>
              <a:gd name="T95" fmla="*/ 0 h 289"/>
              <a:gd name="T96" fmla="*/ 2147483646 w 433"/>
              <a:gd name="T97" fmla="*/ 0 h 289"/>
              <a:gd name="T98" fmla="*/ 2147483646 w 433"/>
              <a:gd name="T99" fmla="*/ 2147483646 h 289"/>
              <a:gd name="T100" fmla="*/ 2147483646 w 433"/>
              <a:gd name="T101" fmla="*/ 214748364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8" name="Freeform 33"/>
          <p:cNvSpPr>
            <a:spLocks/>
          </p:cNvSpPr>
          <p:nvPr/>
        </p:nvSpPr>
        <p:spPr bwMode="invGray">
          <a:xfrm>
            <a:off x="4191895" y="2321712"/>
            <a:ext cx="228263" cy="402085"/>
          </a:xfrm>
          <a:custGeom>
            <a:avLst/>
            <a:gdLst>
              <a:gd name="T0" fmla="*/ 2147483646 w 177"/>
              <a:gd name="T1" fmla="*/ 2147483646 h 313"/>
              <a:gd name="T2" fmla="*/ 2147483646 w 177"/>
              <a:gd name="T3" fmla="*/ 2147483646 h 313"/>
              <a:gd name="T4" fmla="*/ 2147483646 w 177"/>
              <a:gd name="T5" fmla="*/ 2147483646 h 313"/>
              <a:gd name="T6" fmla="*/ 2147483646 w 177"/>
              <a:gd name="T7" fmla="*/ 2147483646 h 313"/>
              <a:gd name="T8" fmla="*/ 2147483646 w 177"/>
              <a:gd name="T9" fmla="*/ 0 h 313"/>
              <a:gd name="T10" fmla="*/ 2147483646 w 177"/>
              <a:gd name="T11" fmla="*/ 2147483646 h 313"/>
              <a:gd name="T12" fmla="*/ 2147483646 w 177"/>
              <a:gd name="T13" fmla="*/ 2147483646 h 313"/>
              <a:gd name="T14" fmla="*/ 2147483646 w 177"/>
              <a:gd name="T15" fmla="*/ 2147483646 h 313"/>
              <a:gd name="T16" fmla="*/ 2147483646 w 177"/>
              <a:gd name="T17" fmla="*/ 2147483646 h 313"/>
              <a:gd name="T18" fmla="*/ 0 w 177"/>
              <a:gd name="T19" fmla="*/ 2147483646 h 313"/>
              <a:gd name="T20" fmla="*/ 2147483646 w 177"/>
              <a:gd name="T21" fmla="*/ 2147483646 h 313"/>
              <a:gd name="T22" fmla="*/ 2147483646 w 177"/>
              <a:gd name="T23" fmla="*/ 2147483646 h 313"/>
              <a:gd name="T24" fmla="*/ 2147483646 w 177"/>
              <a:gd name="T25" fmla="*/ 2147483646 h 313"/>
              <a:gd name="T26" fmla="*/ 2147483646 w 177"/>
              <a:gd name="T27" fmla="*/ 2147483646 h 313"/>
              <a:gd name="T28" fmla="*/ 2147483646 w 177"/>
              <a:gd name="T29" fmla="*/ 2147483646 h 313"/>
              <a:gd name="T30" fmla="*/ 2147483646 w 177"/>
              <a:gd name="T31" fmla="*/ 2147483646 h 313"/>
              <a:gd name="T32" fmla="*/ 2147483646 w 177"/>
              <a:gd name="T33" fmla="*/ 2147483646 h 313"/>
              <a:gd name="T34" fmla="*/ 2147483646 w 177"/>
              <a:gd name="T35" fmla="*/ 2147483646 h 313"/>
              <a:gd name="T36" fmla="*/ 2147483646 w 177"/>
              <a:gd name="T37" fmla="*/ 2147483646 h 313"/>
              <a:gd name="T38" fmla="*/ 2147483646 w 177"/>
              <a:gd name="T39" fmla="*/ 2147483646 h 313"/>
              <a:gd name="T40" fmla="*/ 2147483646 w 177"/>
              <a:gd name="T41" fmla="*/ 2147483646 h 313"/>
              <a:gd name="T42" fmla="*/ 2147483646 w 177"/>
              <a:gd name="T43" fmla="*/ 2147483646 h 313"/>
              <a:gd name="T44" fmla="*/ 2147483646 w 177"/>
              <a:gd name="T45" fmla="*/ 2147483646 h 313"/>
              <a:gd name="T46" fmla="*/ 2147483646 w 177"/>
              <a:gd name="T47" fmla="*/ 2147483646 h 313"/>
              <a:gd name="T48" fmla="*/ 2147483646 w 177"/>
              <a:gd name="T49" fmla="*/ 2147483646 h 313"/>
              <a:gd name="T50" fmla="*/ 2147483646 w 177"/>
              <a:gd name="T51" fmla="*/ 2147483646 h 313"/>
              <a:gd name="T52" fmla="*/ 2147483646 w 177"/>
              <a:gd name="T53" fmla="*/ 2147483646 h 313"/>
              <a:gd name="T54" fmla="*/ 2147483646 w 177"/>
              <a:gd name="T55" fmla="*/ 2147483646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70" name="Freeform 20"/>
          <p:cNvSpPr>
            <a:spLocks/>
          </p:cNvSpPr>
          <p:nvPr/>
        </p:nvSpPr>
        <p:spPr bwMode="gray">
          <a:xfrm>
            <a:off x="4123830" y="3602603"/>
            <a:ext cx="646926" cy="493626"/>
          </a:xfrm>
          <a:custGeom>
            <a:avLst/>
            <a:gdLst>
              <a:gd name="T0" fmla="*/ 2147483646 w 497"/>
              <a:gd name="T1" fmla="*/ 2147483646 h 385"/>
              <a:gd name="T2" fmla="*/ 2147483646 w 497"/>
              <a:gd name="T3" fmla="*/ 2147483646 h 385"/>
              <a:gd name="T4" fmla="*/ 2147483646 w 497"/>
              <a:gd name="T5" fmla="*/ 2147483646 h 385"/>
              <a:gd name="T6" fmla="*/ 2147483646 w 497"/>
              <a:gd name="T7" fmla="*/ 2147483646 h 385"/>
              <a:gd name="T8" fmla="*/ 2147483646 w 497"/>
              <a:gd name="T9" fmla="*/ 2147483646 h 385"/>
              <a:gd name="T10" fmla="*/ 2147483646 w 497"/>
              <a:gd name="T11" fmla="*/ 2147483646 h 385"/>
              <a:gd name="T12" fmla="*/ 2147483646 w 497"/>
              <a:gd name="T13" fmla="*/ 2147483646 h 385"/>
              <a:gd name="T14" fmla="*/ 2147483646 w 497"/>
              <a:gd name="T15" fmla="*/ 2147483646 h 385"/>
              <a:gd name="T16" fmla="*/ 2147483646 w 497"/>
              <a:gd name="T17" fmla="*/ 2147483646 h 385"/>
              <a:gd name="T18" fmla="*/ 2147483646 w 497"/>
              <a:gd name="T19" fmla="*/ 2147483646 h 385"/>
              <a:gd name="T20" fmla="*/ 2147483646 w 497"/>
              <a:gd name="T21" fmla="*/ 2147483646 h 385"/>
              <a:gd name="T22" fmla="*/ 2147483646 w 497"/>
              <a:gd name="T23" fmla="*/ 2147483646 h 385"/>
              <a:gd name="T24" fmla="*/ 2147483646 w 497"/>
              <a:gd name="T25" fmla="*/ 2147483646 h 385"/>
              <a:gd name="T26" fmla="*/ 2147483646 w 497"/>
              <a:gd name="T27" fmla="*/ 2147483646 h 385"/>
              <a:gd name="T28" fmla="*/ 2147483646 w 497"/>
              <a:gd name="T29" fmla="*/ 2147483646 h 385"/>
              <a:gd name="T30" fmla="*/ 2147483646 w 497"/>
              <a:gd name="T31" fmla="*/ 2147483646 h 385"/>
              <a:gd name="T32" fmla="*/ 2147483646 w 497"/>
              <a:gd name="T33" fmla="*/ 2147483646 h 385"/>
              <a:gd name="T34" fmla="*/ 2147483646 w 497"/>
              <a:gd name="T35" fmla="*/ 2147483646 h 385"/>
              <a:gd name="T36" fmla="*/ 2147483646 w 497"/>
              <a:gd name="T37" fmla="*/ 2147483646 h 385"/>
              <a:gd name="T38" fmla="*/ 2147483646 w 497"/>
              <a:gd name="T39" fmla="*/ 2147483646 h 385"/>
              <a:gd name="T40" fmla="*/ 2147483646 w 497"/>
              <a:gd name="T41" fmla="*/ 2147483646 h 385"/>
              <a:gd name="T42" fmla="*/ 2147483646 w 497"/>
              <a:gd name="T43" fmla="*/ 2147483646 h 385"/>
              <a:gd name="T44" fmla="*/ 2147483646 w 497"/>
              <a:gd name="T45" fmla="*/ 2147483646 h 385"/>
              <a:gd name="T46" fmla="*/ 0 w 497"/>
              <a:gd name="T47" fmla="*/ 2147483646 h 385"/>
              <a:gd name="T48" fmla="*/ 2147483646 w 497"/>
              <a:gd name="T49" fmla="*/ 2147483646 h 385"/>
              <a:gd name="T50" fmla="*/ 2147483646 w 497"/>
              <a:gd name="T51" fmla="*/ 2147483646 h 385"/>
              <a:gd name="T52" fmla="*/ 2147483646 w 497"/>
              <a:gd name="T53" fmla="*/ 2147483646 h 385"/>
              <a:gd name="T54" fmla="*/ 2147483646 w 497"/>
              <a:gd name="T55" fmla="*/ 2147483646 h 385"/>
              <a:gd name="T56" fmla="*/ 2147483646 w 497"/>
              <a:gd name="T57" fmla="*/ 2147483646 h 385"/>
              <a:gd name="T58" fmla="*/ 2147483646 w 497"/>
              <a:gd name="T59" fmla="*/ 2147483646 h 385"/>
              <a:gd name="T60" fmla="*/ 2147483646 w 497"/>
              <a:gd name="T61" fmla="*/ 2147483646 h 385"/>
              <a:gd name="T62" fmla="*/ 2147483646 w 497"/>
              <a:gd name="T63" fmla="*/ 2147483646 h 385"/>
              <a:gd name="T64" fmla="*/ 2147483646 w 497"/>
              <a:gd name="T65" fmla="*/ 2147483646 h 385"/>
              <a:gd name="T66" fmla="*/ 2147483646 w 497"/>
              <a:gd name="T67" fmla="*/ 2147483646 h 385"/>
              <a:gd name="T68" fmla="*/ 2147483646 w 497"/>
              <a:gd name="T69" fmla="*/ 2147483646 h 385"/>
              <a:gd name="T70" fmla="*/ 2147483646 w 497"/>
              <a:gd name="T71" fmla="*/ 2147483646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434209" y="3937429"/>
            <a:ext cx="2133097" cy="886461"/>
            <a:chOff x="1792403" y="1328896"/>
            <a:chExt cx="2844129" cy="1181948"/>
          </a:xfrm>
        </p:grpSpPr>
        <p:sp>
          <p:nvSpPr>
            <p:cNvPr id="45" name="矩形标注 44"/>
            <p:cNvSpPr/>
            <p:nvPr/>
          </p:nvSpPr>
          <p:spPr>
            <a:xfrm flipV="1">
              <a:off x="1792403" y="1331479"/>
              <a:ext cx="2834910" cy="1179365"/>
            </a:xfrm>
            <a:prstGeom prst="wedgeRectCallout">
              <a:avLst>
                <a:gd name="adj1" fmla="val 43682"/>
                <a:gd name="adj2" fmla="val 6081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文本框 483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47" name="文本框 484"/>
            <p:cNvSpPr txBox="1"/>
            <p:nvPr/>
          </p:nvSpPr>
          <p:spPr>
            <a:xfrm>
              <a:off x="1798591" y="1651679"/>
              <a:ext cx="28379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01398" y="2442228"/>
            <a:ext cx="2021451" cy="1052027"/>
            <a:chOff x="1798592" y="1303255"/>
            <a:chExt cx="2853658" cy="1402702"/>
          </a:xfrm>
        </p:grpSpPr>
        <p:sp>
          <p:nvSpPr>
            <p:cNvPr id="56" name="矩形标注 55"/>
            <p:cNvSpPr/>
            <p:nvPr/>
          </p:nvSpPr>
          <p:spPr>
            <a:xfrm rot="5400000" flipV="1">
              <a:off x="2516215" y="585635"/>
              <a:ext cx="1402702" cy="2837941"/>
            </a:xfrm>
            <a:prstGeom prst="wedgeRectCallout">
              <a:avLst>
                <a:gd name="adj1" fmla="val 6161"/>
                <a:gd name="adj2" fmla="val 60892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文本框 491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58" name="文本框 492"/>
            <p:cNvSpPr txBox="1"/>
            <p:nvPr/>
          </p:nvSpPr>
          <p:spPr>
            <a:xfrm>
              <a:off x="1814309" y="1715109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34615" y="1531381"/>
            <a:ext cx="2133097" cy="867970"/>
            <a:chOff x="1792403" y="1328896"/>
            <a:chExt cx="2844129" cy="1157293"/>
          </a:xfrm>
        </p:grpSpPr>
        <p:sp>
          <p:nvSpPr>
            <p:cNvPr id="41" name="矩形标注 40"/>
            <p:cNvSpPr/>
            <p:nvPr/>
          </p:nvSpPr>
          <p:spPr>
            <a:xfrm>
              <a:off x="1792403" y="1331480"/>
              <a:ext cx="2834910" cy="1154709"/>
            </a:xfrm>
            <a:prstGeom prst="wedgeRectCallout">
              <a:avLst>
                <a:gd name="adj1" fmla="val -38378"/>
                <a:gd name="adj2" fmla="val 6382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文本框 479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43" name="文本框 480"/>
            <p:cNvSpPr txBox="1"/>
            <p:nvPr/>
          </p:nvSpPr>
          <p:spPr>
            <a:xfrm>
              <a:off x="1798591" y="1651678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57130" y="3262417"/>
            <a:ext cx="1892081" cy="1057931"/>
            <a:chOff x="1792403" y="1328896"/>
            <a:chExt cx="2844129" cy="1410575"/>
          </a:xfrm>
        </p:grpSpPr>
        <p:sp>
          <p:nvSpPr>
            <p:cNvPr id="52" name="矩形标注 51"/>
            <p:cNvSpPr/>
            <p:nvPr/>
          </p:nvSpPr>
          <p:spPr>
            <a:xfrm flipV="1">
              <a:off x="1792403" y="1331479"/>
              <a:ext cx="2834910" cy="1407992"/>
            </a:xfrm>
            <a:prstGeom prst="wedgeRectCallout">
              <a:avLst>
                <a:gd name="adj1" fmla="val -40669"/>
                <a:gd name="adj2" fmla="val 5715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文本框 487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54" name="文本框 488"/>
            <p:cNvSpPr txBox="1"/>
            <p:nvPr/>
          </p:nvSpPr>
          <p:spPr>
            <a:xfrm>
              <a:off x="1798592" y="1651677"/>
              <a:ext cx="2837940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362695" y="1091477"/>
            <a:ext cx="2010320" cy="1117826"/>
            <a:chOff x="1798591" y="1303254"/>
            <a:chExt cx="2837944" cy="1198471"/>
          </a:xfrm>
        </p:grpSpPr>
        <p:sp>
          <p:nvSpPr>
            <p:cNvPr id="60" name="矩形标注 59"/>
            <p:cNvSpPr/>
            <p:nvPr/>
          </p:nvSpPr>
          <p:spPr>
            <a:xfrm rot="5400000" flipV="1">
              <a:off x="2618329" y="483519"/>
              <a:ext cx="1198471" cy="2837941"/>
            </a:xfrm>
            <a:prstGeom prst="wedgeRectCallout">
              <a:avLst>
                <a:gd name="adj1" fmla="val 64376"/>
                <a:gd name="adj2" fmla="val 4734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文本框 495"/>
            <p:cNvSpPr txBox="1"/>
            <p:nvPr/>
          </p:nvSpPr>
          <p:spPr>
            <a:xfrm>
              <a:off x="1798592" y="1328896"/>
              <a:ext cx="2401934" cy="32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62" name="文本框 496"/>
            <p:cNvSpPr txBox="1"/>
            <p:nvPr/>
          </p:nvSpPr>
          <p:spPr>
            <a:xfrm>
              <a:off x="1798591" y="1662344"/>
              <a:ext cx="2837941" cy="64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市场调研分析</a:t>
            </a:r>
          </a:p>
        </p:txBody>
      </p:sp>
      <p:sp>
        <p:nvSpPr>
          <p:cNvPr id="65" name="等腰三角形 6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2229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  <p:bldP spid="68" grpId="0" animBg="1"/>
      <p:bldP spid="70" grpId="0" animBg="1"/>
      <p:bldP spid="64" grpId="0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798766" y="1960734"/>
            <a:ext cx="3133537" cy="59458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2841" y="3616559"/>
            <a:ext cx="3199462" cy="114858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41668" y="2045404"/>
            <a:ext cx="3238573" cy="59458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微软雅黑"/>
            </a:endParaRPr>
          </a:p>
        </p:txBody>
      </p:sp>
      <p:cxnSp>
        <p:nvCxnSpPr>
          <p:cNvPr id="32" name="直接连接符 15"/>
          <p:cNvCxnSpPr/>
          <p:nvPr/>
        </p:nvCxnSpPr>
        <p:spPr>
          <a:xfrm flipH="1">
            <a:off x="4546647" y="1739975"/>
            <a:ext cx="6725" cy="294994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798766" y="1016578"/>
            <a:ext cx="7509212" cy="866516"/>
            <a:chOff x="-470146" y="1321180"/>
            <a:chExt cx="10012283" cy="1155354"/>
          </a:xfrm>
        </p:grpSpPr>
        <p:sp>
          <p:nvSpPr>
            <p:cNvPr id="45" name="椭圆 44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rPr>
                <a:t>VS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rPr>
                <a:t>“</a:t>
              </a:r>
              <a:r>
                <a:rPr lang="zh-CN" altLang="en-US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rPr>
                <a:t>点击添加标题内容”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rPr>
                <a:t>“</a:t>
              </a:r>
              <a:r>
                <a:rPr lang="zh-CN" altLang="en-US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rPr>
                <a:t>点击添加标题内容”</a:t>
              </a: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715755" y="3023046"/>
            <a:ext cx="2832934" cy="5507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微软雅黑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715754" y="3606212"/>
            <a:ext cx="2832934" cy="5507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微软雅黑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5754" y="4153247"/>
            <a:ext cx="2832934" cy="5507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在此框中选择粘贴，并选择只保留文字。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微软雅黑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85509" y="2672988"/>
            <a:ext cx="216024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rPr>
              <a:t>点击添加标题内容：</a:t>
            </a:r>
          </a:p>
        </p:txBody>
      </p:sp>
      <p:sp>
        <p:nvSpPr>
          <p:cNvPr id="41" name="矩形 40"/>
          <p:cNvSpPr/>
          <p:nvPr/>
        </p:nvSpPr>
        <p:spPr>
          <a:xfrm>
            <a:off x="798765" y="2678519"/>
            <a:ext cx="1195573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rPr>
              <a:t>添加内容</a:t>
            </a:r>
          </a:p>
        </p:txBody>
      </p:sp>
      <p:sp>
        <p:nvSpPr>
          <p:cNvPr id="42" name="矩形 41"/>
          <p:cNvSpPr/>
          <p:nvPr/>
        </p:nvSpPr>
        <p:spPr>
          <a:xfrm>
            <a:off x="1697487" y="3339831"/>
            <a:ext cx="15747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rPr>
              <a:t>点击添加文字内容</a:t>
            </a:r>
          </a:p>
        </p:txBody>
      </p:sp>
      <p:sp>
        <p:nvSpPr>
          <p:cNvPr id="43" name="矩形 42"/>
          <p:cNvSpPr/>
          <p:nvPr/>
        </p:nvSpPr>
        <p:spPr>
          <a:xfrm>
            <a:off x="2735635" y="2689051"/>
            <a:ext cx="1195572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>
                <a:solidFill>
                  <a:schemeClr val="l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微软雅黑"/>
              </a:rPr>
              <a:t>添加内容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199878" y="2831605"/>
            <a:ext cx="325188" cy="304787"/>
            <a:chOff x="2933170" y="4148355"/>
            <a:chExt cx="433584" cy="406383"/>
          </a:xfrm>
          <a:solidFill>
            <a:schemeClr val="accent1"/>
          </a:solidFill>
        </p:grpSpPr>
        <p:sp>
          <p:nvSpPr>
            <p:cNvPr id="5" name="L 形 4"/>
            <p:cNvSpPr/>
            <p:nvPr/>
          </p:nvSpPr>
          <p:spPr>
            <a:xfrm rot="13500000">
              <a:off x="2960371" y="4148355"/>
              <a:ext cx="406383" cy="406383"/>
            </a:xfrm>
            <a:prstGeom prst="corner">
              <a:avLst>
                <a:gd name="adj1" fmla="val 31896"/>
                <a:gd name="adj2" fmla="val 26723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933170" y="4291030"/>
              <a:ext cx="147250" cy="14725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22626" y="3010558"/>
            <a:ext cx="408849" cy="553998"/>
            <a:chOff x="6107201" y="4184551"/>
            <a:chExt cx="1566174" cy="2122195"/>
          </a:xfrm>
        </p:grpSpPr>
        <p:sp>
          <p:nvSpPr>
            <p:cNvPr id="53" name="椭圆 52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itchFamily="18" charset="0"/>
                </a:rPr>
                <a:t>1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222626" y="3565910"/>
            <a:ext cx="408849" cy="553998"/>
            <a:chOff x="6107201" y="4184551"/>
            <a:chExt cx="1566174" cy="2122195"/>
          </a:xfrm>
        </p:grpSpPr>
        <p:sp>
          <p:nvSpPr>
            <p:cNvPr id="56" name="椭圆 55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itchFamily="18" charset="0"/>
                </a:rPr>
                <a:t>2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232825" y="4106944"/>
            <a:ext cx="408849" cy="553998"/>
            <a:chOff x="6107201" y="4184551"/>
            <a:chExt cx="1566174" cy="2122195"/>
          </a:xfrm>
        </p:grpSpPr>
        <p:sp>
          <p:nvSpPr>
            <p:cNvPr id="59" name="椭圆 58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itchFamily="18" charset="0"/>
                </a:rPr>
                <a:t>3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itchFamily="18" charset="0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案例对比分析</a:t>
            </a: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2239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35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成果与应用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4-1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研究目标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4-2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成果形式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4-3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应用前景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4-4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2135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3964882"/>
            <a:ext cx="7163355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3283181" y="1632295"/>
            <a:ext cx="0" cy="551918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初步</a:t>
            </a:r>
            <a:endParaRPr lang="en-US" altLang="zh-CN" sz="1600" b="1" kern="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构想</a:t>
            </a:r>
          </a:p>
        </p:txBody>
      </p:sp>
      <p:sp>
        <p:nvSpPr>
          <p:cNvPr id="52" name="矩形 51"/>
          <p:cNvSpPr/>
          <p:nvPr/>
        </p:nvSpPr>
        <p:spPr>
          <a:xfrm>
            <a:off x="3535591" y="133895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进步</a:t>
            </a:r>
            <a:endParaRPr lang="en-US" altLang="zh-CN" sz="1600" b="1" kern="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目标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引证</a:t>
            </a:r>
            <a:endParaRPr lang="en-US" altLang="zh-CN" sz="1600" b="1" kern="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假设</a:t>
            </a:r>
          </a:p>
        </p:txBody>
      </p:sp>
      <p:sp>
        <p:nvSpPr>
          <p:cNvPr id="55" name="矩形 54"/>
          <p:cNvSpPr/>
          <p:nvPr/>
        </p:nvSpPr>
        <p:spPr>
          <a:xfrm>
            <a:off x="3535591" y="268910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进一步</a:t>
            </a:r>
            <a:endParaRPr lang="en-US" altLang="zh-CN" sz="1600" b="1" kern="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目标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思维发散</a:t>
            </a:r>
          </a:p>
        </p:txBody>
      </p:sp>
      <p:sp>
        <p:nvSpPr>
          <p:cNvPr id="58" name="矩形 57"/>
          <p:cNvSpPr/>
          <p:nvPr/>
        </p:nvSpPr>
        <p:spPr>
          <a:xfrm>
            <a:off x="872800" y="4093263"/>
            <a:ext cx="5169971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研究目标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824017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研究成果形式</a:t>
            </a: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2822029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578077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200000" flipV="1">
            <a:off x="3700055" y="3436608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>
            <a:off x="3079195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8900000">
            <a:off x="4320911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461551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630473" y="4124412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关键字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3453144" y="3005556"/>
            <a:ext cx="2237712" cy="3518610"/>
            <a:chOff x="3815003" y="3087488"/>
            <a:chExt cx="2237712" cy="3518610"/>
          </a:xfrm>
        </p:grpSpPr>
        <p:sp>
          <p:nvSpPr>
            <p:cNvPr id="92" name="椭圆 91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3815003" y="3087488"/>
              <a:ext cx="2237712" cy="3518610"/>
              <a:chOff x="3692888" y="2889538"/>
              <a:chExt cx="2473262" cy="3888991"/>
            </a:xfrm>
          </p:grpSpPr>
          <p:sp>
            <p:nvSpPr>
              <p:cNvPr id="94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710544" y="5261738"/>
                <a:ext cx="437950" cy="1516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96" name="Rectangle 11"/>
          <p:cNvSpPr>
            <a:spLocks noChangeArrowheads="1"/>
          </p:cNvSpPr>
          <p:nvPr/>
        </p:nvSpPr>
        <p:spPr bwMode="gray">
          <a:xfrm>
            <a:off x="3980239" y="3525071"/>
            <a:ext cx="118352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案例研究</a:t>
            </a:r>
          </a:p>
        </p:txBody>
      </p:sp>
      <p:sp>
        <p:nvSpPr>
          <p:cNvPr id="97" name="椭圆 96"/>
          <p:cNvSpPr/>
          <p:nvPr/>
        </p:nvSpPr>
        <p:spPr>
          <a:xfrm>
            <a:off x="2235852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954967" y="1191392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690856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516216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412364" y="235710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关键字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132606" y="1643383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关键字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867368" y="237508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关键字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692728" y="4125236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关键字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02726" y="997285"/>
            <a:ext cx="2724244" cy="802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点击输入本页需要详写的文字内容，简明扼要，此为概念图解，根据您的具体内容酌情修改。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428455" y="1069334"/>
            <a:ext cx="120566" cy="120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016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9" grpId="0" animBg="1"/>
      <p:bldP spid="90" grpId="0"/>
      <p:bldP spid="96" grpId="0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21"/>
          <p:cNvSpPr/>
          <p:nvPr/>
        </p:nvSpPr>
        <p:spPr bwMode="auto">
          <a:xfrm rot="16200000" flipH="1">
            <a:off x="4484108" y="159639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等腰三角形 21"/>
          <p:cNvSpPr/>
          <p:nvPr/>
        </p:nvSpPr>
        <p:spPr bwMode="auto">
          <a:xfrm rot="5400000">
            <a:off x="2385047" y="159639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366981" y="1438220"/>
            <a:ext cx="2672264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965921" y="1438220"/>
            <a:ext cx="2673427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 flipH="1" flipV="1">
            <a:off x="3170816" y="2041266"/>
            <a:ext cx="411480" cy="23864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8" name="直接连接符 17"/>
          <p:cNvCxnSpPr>
            <a:cxnSpLocks noChangeShapeType="1"/>
          </p:cNvCxnSpPr>
          <p:nvPr/>
        </p:nvCxnSpPr>
        <p:spPr bwMode="auto">
          <a:xfrm flipH="1">
            <a:off x="2942026" y="2699987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9" name="直接连接符 18"/>
          <p:cNvCxnSpPr>
            <a:cxnSpLocks noChangeShapeType="1"/>
          </p:cNvCxnSpPr>
          <p:nvPr/>
        </p:nvCxnSpPr>
        <p:spPr bwMode="auto">
          <a:xfrm flipH="1">
            <a:off x="3130769" y="3052196"/>
            <a:ext cx="412817" cy="23306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>
            <a:off x="5475964" y="3068334"/>
            <a:ext cx="388397" cy="233066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>
            <a:off x="5669141" y="2697650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 flipV="1">
            <a:off x="5459826" y="2033198"/>
            <a:ext cx="405781" cy="25151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23" name="组合 22"/>
          <p:cNvGrpSpPr/>
          <p:nvPr/>
        </p:nvGrpSpPr>
        <p:grpSpPr>
          <a:xfrm>
            <a:off x="3733348" y="1930076"/>
            <a:ext cx="1541958" cy="1549171"/>
            <a:chOff x="5014912" y="2584450"/>
            <a:chExt cx="2105025" cy="2105025"/>
          </a:xfrm>
        </p:grpSpPr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应用前景</a:t>
              </a:r>
            </a:p>
          </p:txBody>
        </p:sp>
      </p:grp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2379772" y="1501309"/>
            <a:ext cx="726791" cy="73018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添加文本</a:t>
            </a:r>
          </a:p>
        </p:txBody>
      </p: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5936977" y="1512991"/>
            <a:ext cx="726791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添加文本</a:t>
            </a: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6267230" y="2361180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添加文本</a:t>
            </a: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5973024" y="3200022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添加文本</a:t>
            </a:r>
          </a:p>
        </p:txBody>
      </p:sp>
      <p:sp>
        <p:nvSpPr>
          <p:cNvPr id="30" name="Oval 19"/>
          <p:cNvSpPr>
            <a:spLocks noChangeArrowheads="1"/>
          </p:cNvSpPr>
          <p:nvPr/>
        </p:nvSpPr>
        <p:spPr bwMode="auto">
          <a:xfrm>
            <a:off x="2054169" y="2333141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添加文本</a:t>
            </a: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2351864" y="3195348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添加文本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3887" y="1523459"/>
            <a:ext cx="1351010" cy="768533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05562" y="1523459"/>
            <a:ext cx="1332726" cy="768533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文本后。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8967" y="2486762"/>
            <a:ext cx="1332726" cy="768533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47944" y="2486762"/>
            <a:ext cx="1332726" cy="768533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文本后。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24465" y="3325605"/>
            <a:ext cx="1332726" cy="768533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文本后。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3886" y="3325605"/>
            <a:ext cx="1332726" cy="768533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文本后。</a:t>
            </a: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应用前景</a:t>
            </a: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1681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应用前景</a:t>
            </a:r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3948" y="2342171"/>
            <a:ext cx="9361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应用前景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4944" y="1387781"/>
            <a:ext cx="2556200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84168" y="1387781"/>
            <a:ext cx="2556200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4944" y="3327056"/>
            <a:ext cx="2556200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4168" y="3327056"/>
            <a:ext cx="2556200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325813" y="1583663"/>
            <a:ext cx="2492375" cy="2501901"/>
            <a:chOff x="3325813" y="1973262"/>
            <a:chExt cx="2492375" cy="2501901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579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6883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061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建议与总结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1774521"/>
            <a:ext cx="1404084" cy="1175807"/>
            <a:chOff x="5838755" y="1774521"/>
            <a:chExt cx="1404084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5-1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问题评估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5-2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相关对策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5-3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研究总结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3901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5-4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成绩与思考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7800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问题评估</a:t>
            </a:r>
          </a:p>
        </p:txBody>
      </p:sp>
      <p:sp>
        <p:nvSpPr>
          <p:cNvPr id="50" name="等腰三角形 4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3965575" y="1507734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2936875" y="2423721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3527425" y="3414321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4483100" y="3414321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5003800" y="2423721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4303713" y="1926834"/>
            <a:ext cx="3571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Swiss911 UCm BT" pitchFamily="2" charset="0"/>
              </a:rPr>
              <a:t>01</a:t>
            </a:r>
            <a:endParaRPr lang="zh-CN" altLang="en-US" sz="2000" b="1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5264150" y="2611046"/>
            <a:ext cx="357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Swiss911 UCm BT" pitchFamily="2" charset="0"/>
              </a:rPr>
              <a:t>02</a:t>
            </a:r>
            <a:endParaRPr lang="zh-CN" altLang="en-US" sz="2000" b="1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4905375" y="3750871"/>
            <a:ext cx="357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Swiss911 UCm BT" pitchFamily="2" charset="0"/>
              </a:rPr>
              <a:t>03</a:t>
            </a:r>
            <a:endParaRPr lang="zh-CN" altLang="en-US" sz="2000" b="1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3646488" y="3765159"/>
            <a:ext cx="3571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Swiss911 UCm BT" pitchFamily="2" charset="0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3348038" y="2620571"/>
            <a:ext cx="3571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Swiss911 UCm BT" pitchFamily="2" charset="0"/>
              </a:rPr>
              <a:t>05</a:t>
            </a:r>
            <a:endParaRPr lang="zh-CN" altLang="en-US" sz="2000" b="1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Swiss911 UCm BT" pitchFamily="2" charset="0"/>
            </a:endParaRPr>
          </a:p>
        </p:txBody>
      </p:sp>
      <p:sp>
        <p:nvSpPr>
          <p:cNvPr id="70" name="TextBox 12"/>
          <p:cNvSpPr>
            <a:spLocks noChangeArrowheads="1"/>
          </p:cNvSpPr>
          <p:nvPr/>
        </p:nvSpPr>
        <p:spPr bwMode="auto">
          <a:xfrm>
            <a:off x="4879975" y="1356921"/>
            <a:ext cx="2801176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TextBox 13"/>
          <p:cNvSpPr>
            <a:spLocks noChangeArrowheads="1"/>
          </p:cNvSpPr>
          <p:nvPr/>
        </p:nvSpPr>
        <p:spPr bwMode="auto">
          <a:xfrm>
            <a:off x="6138863" y="2580884"/>
            <a:ext cx="2298001" cy="107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5622925" y="4027096"/>
            <a:ext cx="2298002" cy="107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TextBox 15"/>
          <p:cNvSpPr>
            <a:spLocks noChangeArrowheads="1"/>
          </p:cNvSpPr>
          <p:nvPr/>
        </p:nvSpPr>
        <p:spPr bwMode="auto">
          <a:xfrm>
            <a:off x="1149351" y="3225492"/>
            <a:ext cx="2108200" cy="107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149351" y="1477655"/>
            <a:ext cx="2108200" cy="107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5" name="TextBox 17"/>
          <p:cNvSpPr>
            <a:spLocks noChangeArrowheads="1"/>
          </p:cNvSpPr>
          <p:nvPr/>
        </p:nvSpPr>
        <p:spPr bwMode="auto">
          <a:xfrm>
            <a:off x="4879975" y="1083871"/>
            <a:ext cx="12620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起步太晚</a:t>
            </a:r>
          </a:p>
        </p:txBody>
      </p:sp>
      <p:sp>
        <p:nvSpPr>
          <p:cNvPr id="76" name="TextBox 18"/>
          <p:cNvSpPr>
            <a:spLocks noChangeArrowheads="1"/>
          </p:cNvSpPr>
          <p:nvPr/>
        </p:nvSpPr>
        <p:spPr bwMode="auto">
          <a:xfrm>
            <a:off x="6138863" y="2285609"/>
            <a:ext cx="1262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政府支持不够</a:t>
            </a:r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5622925" y="3733409"/>
            <a:ext cx="12620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创新亮点多</a:t>
            </a:r>
          </a:p>
        </p:txBody>
      </p:sp>
      <p:sp>
        <p:nvSpPr>
          <p:cNvPr id="78" name="TextBox 20"/>
          <p:cNvSpPr>
            <a:spLocks noChangeArrowheads="1"/>
          </p:cNvSpPr>
          <p:nvPr/>
        </p:nvSpPr>
        <p:spPr bwMode="auto">
          <a:xfrm>
            <a:off x="1149351" y="2928630"/>
            <a:ext cx="9017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人才匮乏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149351" y="1174442"/>
            <a:ext cx="10810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发展潜力大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4092575" y="2776146"/>
            <a:ext cx="8651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国内研究现状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0410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60" grpId="0" bldLvl="0" animBg="1" autoUpdateAnimBg="0"/>
      <p:bldP spid="61" grpId="0" bldLvl="0" animBg="1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utoUpdateAnimBg="0"/>
      <p:bldP spid="66" grpId="0" bldLvl="0" autoUpdateAnimBg="0"/>
      <p:bldP spid="67" grpId="0" bldLvl="0" autoUpdateAnimBg="0"/>
      <p:bldP spid="68" grpId="0" bldLvl="0" autoUpdateAnimBg="0"/>
      <p:bldP spid="69" grpId="0" bldLvl="0" autoUpdateAnimBg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06182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绪论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38755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1-1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选题背景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研究意义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1-3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理论基础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1-4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贡献创新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1375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210656" y="1369259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894812" y="1055293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标题内容一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210656" y="2626631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894812" y="2312665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标题内容一</a:t>
            </a: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二</a:t>
            </a:r>
          </a:p>
        </p:txBody>
      </p:sp>
      <p:sp>
        <p:nvSpPr>
          <p:cNvPr id="10" name="文本框 24"/>
          <p:cNvSpPr txBox="1"/>
          <p:nvPr/>
        </p:nvSpPr>
        <p:spPr>
          <a:xfrm>
            <a:off x="1210656" y="3891539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894812" y="3570037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标题内容一</a:t>
            </a: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相关对策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2657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4977" y="1127811"/>
            <a:ext cx="7161337" cy="1157733"/>
            <a:chOff x="2954339" y="1292764"/>
            <a:chExt cx="7162269" cy="1157466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812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</a:t>
              </a:r>
              <a:endParaRPr lang="zh-CN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3100" y="1292764"/>
              <a:ext cx="1005534" cy="3384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研究结论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162757" y="2525024"/>
            <a:ext cx="6839870" cy="2063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10158" y="2835506"/>
            <a:ext cx="5557569" cy="14542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57111" y="2465591"/>
            <a:ext cx="1417235" cy="1360008"/>
            <a:chOff x="8876147" y="3192042"/>
            <a:chExt cx="1889647" cy="1813344"/>
          </a:xfrm>
        </p:grpSpPr>
        <p:sp>
          <p:nvSpPr>
            <p:cNvPr id="12" name="任意多边形 11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03430" y="3192042"/>
              <a:ext cx="1862364" cy="1812286"/>
              <a:chOff x="6950444" y="2300288"/>
              <a:chExt cx="1396955" cy="1358900"/>
            </a:xfrm>
            <a:solidFill>
              <a:srgbClr val="92D050"/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" fmla="*/ 0 w 1319348"/>
                  <a:gd name="connsiteY0" fmla="*/ 5987 h 1299210"/>
                  <a:gd name="connsiteX1" fmla="*/ 1319348 w 1319348"/>
                  <a:gd name="connsiteY1" fmla="*/ 1299210 h 1299210"/>
                  <a:gd name="connsiteX2" fmla="*/ 1319348 w 1319348"/>
                  <a:gd name="connsiteY2" fmla="*/ 397873 h 1299210"/>
                  <a:gd name="connsiteX3" fmla="*/ 908413 w 1319348"/>
                  <a:gd name="connsiteY3" fmla="*/ 0 h 1299210"/>
                  <a:gd name="connsiteX4" fmla="*/ 0 w 1319348"/>
                  <a:gd name="connsiteY4" fmla="*/ 5987 h 1299210"/>
                  <a:gd name="connsiteX0" fmla="*/ 0 w 1333635"/>
                  <a:gd name="connsiteY0" fmla="*/ 1225 h 1299210"/>
                  <a:gd name="connsiteX1" fmla="*/ 1333635 w 1333635"/>
                  <a:gd name="connsiteY1" fmla="*/ 1299210 h 1299210"/>
                  <a:gd name="connsiteX2" fmla="*/ 1333635 w 1333635"/>
                  <a:gd name="connsiteY2" fmla="*/ 397873 h 1299210"/>
                  <a:gd name="connsiteX3" fmla="*/ 922700 w 1333635"/>
                  <a:gd name="connsiteY3" fmla="*/ 0 h 1299210"/>
                  <a:gd name="connsiteX4" fmla="*/ 0 w 1333635"/>
                  <a:gd name="connsiteY4" fmla="*/ 1225 h 1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4455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2637414">
                <a:off x="7328351" y="2605819"/>
                <a:ext cx="954231" cy="3230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添加标题</a:t>
                </a:r>
              </a:p>
            </p:txBody>
          </p:sp>
        </p:grp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研究总结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314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9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研究总结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1751" y="2359410"/>
            <a:ext cx="9086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总结观点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2913464" y="166678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293148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366588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77592" y="161076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总结性观点之一，条目根据您的需求请酌情增减。</a:t>
            </a:r>
            <a:endParaRPr lang="en-US" altLang="zh-CN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7592" y="2339579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总结性观点之二，条目根据您的需求请酌情增减。</a:t>
            </a:r>
            <a:endParaRPr lang="en-US" altLang="zh-CN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7592" y="307397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总结性观点之三，条目根据您的需求请酌情增减。</a:t>
            </a:r>
            <a:endParaRPr lang="en-US" altLang="zh-CN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7592" y="3808366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总结性观点之四，条目根据您的需求请酌情增减。</a:t>
            </a:r>
            <a:endParaRPr lang="en-US" altLang="zh-CN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9400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3285" y="1325667"/>
            <a:ext cx="1197301" cy="779546"/>
            <a:chOff x="2660401" y="1629745"/>
            <a:chExt cx="1596400" cy="1039397"/>
          </a:xfrm>
        </p:grpSpPr>
        <p:sp>
          <p:nvSpPr>
            <p:cNvPr id="13" name="矩形 12"/>
            <p:cNvSpPr/>
            <p:nvPr/>
          </p:nvSpPr>
          <p:spPr>
            <a:xfrm>
              <a:off x="2702188" y="2258773"/>
              <a:ext cx="155461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Innovation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60401" y="1629745"/>
              <a:ext cx="1203747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创新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57251" y="1096576"/>
            <a:ext cx="6187936" cy="1905068"/>
            <a:chOff x="4238859" y="1324283"/>
            <a:chExt cx="8250581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rPr>
                <a:t>点击此处添加“标题内容”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569956" y="2139523"/>
              <a:ext cx="5742542" cy="1354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just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微软雅黑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7687" y="2800913"/>
            <a:ext cx="6440486" cy="1922836"/>
            <a:chOff x="1706779" y="3596733"/>
            <a:chExt cx="8587315" cy="2563781"/>
          </a:xfrm>
        </p:grpSpPr>
        <p:sp>
          <p:nvSpPr>
            <p:cNvPr id="19" name="矩形 3"/>
            <p:cNvSpPr/>
            <p:nvPr/>
          </p:nvSpPr>
          <p:spPr>
            <a:xfrm>
              <a:off x="2474753" y="4174210"/>
              <a:ext cx="7819341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64171" y="3987849"/>
              <a:ext cx="1867972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微软雅黑"/>
                </a:defRPr>
              </a:lvl1pPr>
            </a:lstStyle>
            <a:p>
              <a:r>
                <a:rPr lang="zh-CN" altLang="en-US" dirty="0"/>
                <a:t>点击此处添加“标题内容”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141446" y="4445300"/>
              <a:ext cx="5878956" cy="135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0" algn="just">
                <a:lnSpc>
                  <a:spcPct val="1250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  <a:lvl2pPr>
                <a:defRPr>
                  <a:latin typeface="Arial" charset="0"/>
                </a:defRPr>
              </a:lvl2pPr>
              <a:lvl3pPr>
                <a:defRPr>
                  <a:latin typeface="Arial" charset="0"/>
                </a:defRPr>
              </a:lvl3pPr>
              <a:lvl4pPr>
                <a:defRPr>
                  <a:latin typeface="Arial" charset="0"/>
                </a:defRPr>
              </a:lvl4pPr>
              <a:lvl5pPr>
                <a:defRPr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9pPr>
            </a:lstStyle>
            <a:p>
              <a:r>
                <a:rPr lang="zh-CN" altLang="en-US" dirty="0"/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343" y="1252754"/>
            <a:ext cx="454292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299" y="2933794"/>
            <a:ext cx="494366" cy="7617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5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成绩与思考</a:t>
            </a:r>
          </a:p>
        </p:txBody>
      </p:sp>
      <p:sp>
        <p:nvSpPr>
          <p:cNvPr id="30" name="等腰三角形 2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8848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9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成绩与思考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27365" y="1944487"/>
            <a:ext cx="1787236" cy="178723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620983" y="1566351"/>
            <a:ext cx="0" cy="558958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20983" y="3531998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5620062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620424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5231308" y="1011122"/>
            <a:ext cx="2125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概述性文字观点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31308" y="1288644"/>
            <a:ext cx="3315284" cy="802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1638" y="1067906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1070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8323" y="2392131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概述性文字观点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88323" y="2653440"/>
            <a:ext cx="2087445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638" y="4173122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5027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120828" y="1003920"/>
            <a:ext cx="0" cy="8419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</p:cNvCxnSpPr>
          <p:nvPr/>
        </p:nvCxnSpPr>
        <p:spPr>
          <a:xfrm>
            <a:off x="4860327" y="1252572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97288" y="2407509"/>
            <a:ext cx="0" cy="14424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36786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75363" y="3894122"/>
            <a:ext cx="0" cy="7974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075363" y="4357788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83484" y="3869846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概述性文字观点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0042" y="4141286"/>
            <a:ext cx="3482868" cy="802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544269" y="1942325"/>
            <a:ext cx="0" cy="15051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2544269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43608" y="1928364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概述性文字观点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8796" y="2199804"/>
            <a:ext cx="2003036" cy="1356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97071" y="2014193"/>
            <a:ext cx="1647824" cy="1647824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021945" y="2299496"/>
            <a:ext cx="1198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成绩思考</a:t>
            </a:r>
          </a:p>
        </p:txBody>
      </p:sp>
    </p:spTree>
    <p:extLst>
      <p:ext uri="{BB962C8B-B14F-4D97-AF65-F5344CB8AC3E}">
        <p14:creationId xmlns:p14="http://schemas.microsoft.com/office/powerpoint/2010/main" val="14972587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9" grpId="0"/>
      <p:bldP spid="50" grpId="0"/>
      <p:bldP spid="23" grpId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795931" y="3295842"/>
            <a:ext cx="139525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导师：风云办公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45304" y="2752622"/>
            <a:ext cx="3422909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副标题：</a:t>
            </a:r>
            <a:r>
              <a:rPr lang="en-US" altLang="zh-CN" b="1" dirty="0">
                <a:latin typeface="+mj-ea"/>
                <a:ea typeface="+mj-ea"/>
              </a:rPr>
              <a:t>XX</a:t>
            </a:r>
            <a:r>
              <a:rPr lang="zh-CN" altLang="en-US" b="1" dirty="0">
                <a:latin typeface="+mj-ea"/>
                <a:ea typeface="+mj-ea"/>
              </a:rPr>
              <a:t>学位研究生论文答辩材料</a:t>
            </a:r>
          </a:p>
        </p:txBody>
      </p:sp>
      <p:sp>
        <p:nvSpPr>
          <p:cNvPr id="26" name="矩形 25"/>
          <p:cNvSpPr/>
          <p:nvPr/>
        </p:nvSpPr>
        <p:spPr>
          <a:xfrm>
            <a:off x="3201651" y="3295842"/>
            <a:ext cx="15747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答辩人：风云办公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37016" y="1814486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 flipH="1">
            <a:off x="2056095" y="2669867"/>
            <a:ext cx="5228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86" y="1067882"/>
            <a:ext cx="2248145" cy="666258"/>
          </a:xfrm>
          <a:prstGeom prst="rect">
            <a:avLst/>
          </a:prstGeom>
        </p:spPr>
      </p:pic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A41EB6F-9FE2-46D4-B7F3-9399C16B92B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1948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2C9B97A-08AA-4A19-BF5E-B59DE3414C3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284466" y="2189727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526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6" grpId="0"/>
      <p:bldP spid="27" grpId="0"/>
      <p:bldP spid="31" grpId="0" animBg="1"/>
      <p:bldP spid="32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FA06208-D049-4306-8475-B87614FA1F98}"/>
              </a:ext>
            </a:extLst>
          </p:cNvPr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0098E8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55D692-91B7-434F-8F39-13C85FBD817F}"/>
              </a:ext>
            </a:extLst>
          </p:cNvPr>
          <p:cNvSpPr txBox="1"/>
          <p:nvPr/>
        </p:nvSpPr>
        <p:spPr>
          <a:xfrm>
            <a:off x="1618635" y="1123314"/>
            <a:ext cx="5906729" cy="224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1050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作品，为了您和风云办公以及原创作者的利益，请勿复制、传播、销售，否则将承担法律责任！风云办公将对作品进行维权，按照传播下载次数进行十倍的索取赔偿！</a:t>
            </a:r>
            <a:endParaRPr lang="en-US" altLang="zh-CN" sz="1050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050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在风云办公出售的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的保护，作品的所有权、版权和著作权归风云办公所有，您下载的是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不得将风云办公的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85B813-0240-4F69-959F-92C982505B92}"/>
              </a:ext>
            </a:extLst>
          </p:cNvPr>
          <p:cNvSpPr txBox="1"/>
          <p:nvPr/>
        </p:nvSpPr>
        <p:spPr>
          <a:xfrm>
            <a:off x="1618635" y="3944227"/>
            <a:ext cx="452499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12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http://www.ppt118.com/</a:t>
            </a:r>
            <a:endParaRPr lang="zh-CN" altLang="en-US" sz="1200" b="1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A6186F-F645-467F-B772-87E7C39D763F}"/>
              </a:ext>
            </a:extLst>
          </p:cNvPr>
          <p:cNvSpPr txBox="1"/>
          <p:nvPr/>
        </p:nvSpPr>
        <p:spPr>
          <a:xfrm>
            <a:off x="5951702" y="3944227"/>
            <a:ext cx="157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点击进入</a:t>
            </a:r>
            <a:endParaRPr lang="zh-CN" altLang="en-US" sz="1200" b="1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241C1C-679B-4B5C-8673-F0E496471A94}"/>
              </a:ext>
            </a:extLst>
          </p:cNvPr>
          <p:cNvSpPr/>
          <p:nvPr/>
        </p:nvSpPr>
        <p:spPr>
          <a:xfrm>
            <a:off x="3941058" y="626399"/>
            <a:ext cx="1261884" cy="51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35676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Content="1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265914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27476" y="948917"/>
            <a:ext cx="7494437" cy="1889505"/>
            <a:chOff x="2954339" y="1279908"/>
            <a:chExt cx="7162269" cy="1778291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36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930203" cy="379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选题背景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96261" y="309777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99300" cy="3041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标题</a:t>
              </a:r>
              <a:r>
                <a:rPr lang="en-US" altLang="zh-CN" sz="15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576304" y="3085599"/>
            <a:ext cx="2078054" cy="1213801"/>
            <a:chOff x="789157" y="3505487"/>
            <a:chExt cx="1985951" cy="1142357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911819" cy="30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496" y="3800586"/>
              <a:ext cx="1962612" cy="847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037541" y="3095679"/>
            <a:ext cx="2053633" cy="1203721"/>
            <a:chOff x="891718" y="3514973"/>
            <a:chExt cx="1962612" cy="1132869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911819" cy="304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84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选题背景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箭头3"/>
          <p:cNvSpPr>
            <a:spLocks/>
          </p:cNvSpPr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8" name="箭头2"/>
          <p:cNvSpPr>
            <a:spLocks/>
          </p:cNvSpPr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9" name="箭头1"/>
          <p:cNvSpPr>
            <a:spLocks/>
          </p:cNvSpPr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研究意义</a:t>
            </a:r>
          </a:p>
        </p:txBody>
      </p:sp>
    </p:spTree>
    <p:extLst>
      <p:ext uri="{BB962C8B-B14F-4D97-AF65-F5344CB8AC3E}">
        <p14:creationId xmlns:p14="http://schemas.microsoft.com/office/powerpoint/2010/main" val="15794031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国内外相关研究综述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6413" y="1339450"/>
            <a:ext cx="5763985" cy="348839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2" y="1474123"/>
              <a:ext cx="5688632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单击此处添加标题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86413" y="3037767"/>
            <a:ext cx="5763985" cy="354849"/>
            <a:chOff x="3002037" y="3922395"/>
            <a:chExt cx="7067433" cy="375695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4085844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单击此处添加标题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6414" y="1871205"/>
            <a:ext cx="5763984" cy="871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414" y="3542293"/>
            <a:ext cx="5763984" cy="871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。</a:t>
            </a:r>
          </a:p>
        </p:txBody>
      </p:sp>
      <p:sp>
        <p:nvSpPr>
          <p:cNvPr id="23" name="等腰三角形 2"/>
          <p:cNvSpPr/>
          <p:nvPr/>
        </p:nvSpPr>
        <p:spPr bwMode="auto">
          <a:xfrm rot="2747878">
            <a:off x="1047362" y="1297087"/>
            <a:ext cx="992271" cy="1148109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3296" y="1738347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国内</a:t>
            </a:r>
            <a:endParaRPr lang="en-US" altLang="zh-CN" b="1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现状</a:t>
            </a:r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1047361" y="3041980"/>
            <a:ext cx="992273" cy="11481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1249" y="3477041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国外</a:t>
            </a:r>
            <a:endParaRPr lang="en-US" altLang="zh-CN" b="1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现状</a:t>
            </a:r>
          </a:p>
        </p:txBody>
      </p:sp>
    </p:spTree>
    <p:extLst>
      <p:ext uri="{BB962C8B-B14F-4D97-AF65-F5344CB8AC3E}">
        <p14:creationId xmlns:p14="http://schemas.microsoft.com/office/powerpoint/2010/main" val="36373743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37322" y="1940482"/>
            <a:ext cx="6561653" cy="736045"/>
            <a:chOff x="1898189" y="2451347"/>
            <a:chExt cx="7463076" cy="105220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2028002" y="2561954"/>
              <a:ext cx="6177737" cy="882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您的内容打在这里，或者通过复制您的文本后，在此框中选择粘贴，并选择只保留文字。您的内容打在这里，在此框中选择粘贴，并选择只保留文字。</a:t>
              </a:r>
              <a:endParaRPr lang="zh-CN" altLang="en-US" sz="12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7743" y="2922145"/>
            <a:ext cx="6561653" cy="736045"/>
            <a:chOff x="2525417" y="3853299"/>
            <a:chExt cx="7463076" cy="1052209"/>
          </a:xfrm>
        </p:grpSpPr>
        <p:sp>
          <p:nvSpPr>
            <p:cNvPr id="36" name="圆角矩形 35"/>
            <p:cNvSpPr/>
            <p:nvPr/>
          </p:nvSpPr>
          <p:spPr>
            <a:xfrm>
              <a:off x="2525417" y="3853299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文本框 32"/>
            <p:cNvSpPr txBox="1"/>
            <p:nvPr/>
          </p:nvSpPr>
          <p:spPr>
            <a:xfrm>
              <a:off x="2682460" y="3976855"/>
              <a:ext cx="6152520" cy="882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您的内容打在这里，或者通过复制您的文本后，在此框中选择粘贴，并选择只保留文字。您的内容打在这里，在此框中选择粘贴，并选择只保留文字。</a:t>
              </a:r>
              <a:endParaRPr lang="zh-CN" altLang="en-US" sz="12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50124" y="3905431"/>
            <a:ext cx="6561653" cy="736045"/>
            <a:chOff x="3115259" y="5248106"/>
            <a:chExt cx="7463076" cy="1052209"/>
          </a:xfrm>
        </p:grpSpPr>
        <p:sp>
          <p:nvSpPr>
            <p:cNvPr id="37" name="圆角矩形 36"/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33"/>
            <p:cNvSpPr txBox="1"/>
            <p:nvPr/>
          </p:nvSpPr>
          <p:spPr>
            <a:xfrm>
              <a:off x="3206879" y="5394065"/>
              <a:ext cx="7243285" cy="882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6989" y="1153357"/>
            <a:ext cx="7540098" cy="554793"/>
            <a:chOff x="790009" y="1062617"/>
            <a:chExt cx="7540098" cy="554793"/>
          </a:xfrm>
        </p:grpSpPr>
        <p:grpSp>
          <p:nvGrpSpPr>
            <p:cNvPr id="2" name="组合 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4883" tIns="134883" rIns="134883" bIns="134883" numCol="1" spcCol="1270" anchor="ctr" anchorCtr="0">
                  <a:noAutofit/>
                </a:bodyPr>
                <a:lstStyle/>
                <a:p>
                  <a:pPr algn="ctr" defTabSz="100012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23" name="文本框 20"/>
                <p:cNvSpPr txBox="1"/>
                <p:nvPr/>
              </p:nvSpPr>
              <p:spPr>
                <a:xfrm>
                  <a:off x="615756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01 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输入内容</a:t>
                  </a:r>
                </a:p>
              </p:txBody>
            </p:sp>
            <p:sp>
              <p:nvSpPr>
                <p:cNvPr id="24" name="文本框 21"/>
                <p:cNvSpPr txBox="1"/>
                <p:nvPr/>
              </p:nvSpPr>
              <p:spPr>
                <a:xfrm>
                  <a:off x="2743932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02 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输入内容</a:t>
                  </a:r>
                </a:p>
              </p:txBody>
            </p:sp>
            <p:sp>
              <p:nvSpPr>
                <p:cNvPr id="25" name="文本框 22"/>
                <p:cNvSpPr txBox="1"/>
                <p:nvPr/>
              </p:nvSpPr>
              <p:spPr>
                <a:xfrm>
                  <a:off x="4885819" y="1532932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03 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输入内容</a:t>
                  </a:r>
                </a:p>
              </p:txBody>
            </p:sp>
            <p:sp>
              <p:nvSpPr>
                <p:cNvPr id="26" name="文本框 23"/>
                <p:cNvSpPr txBox="1"/>
                <p:nvPr/>
              </p:nvSpPr>
              <p:spPr>
                <a:xfrm>
                  <a:off x="7009423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04 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输入内容</a:t>
                  </a:r>
                </a:p>
              </p:txBody>
            </p:sp>
          </p:grpSp>
          <p:sp>
            <p:nvSpPr>
              <p:cNvPr id="4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8095" rIns="74493" bIns="58095" numCol="1" spcCol="1270" anchor="ctr" anchorCtr="0">
                <a:noAutofit/>
              </a:bodyPr>
              <a:lstStyle/>
              <a:p>
                <a:pPr algn="ctr" defTabSz="400050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800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6788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sp>
          <p:nvSpPr>
            <p:cNvPr id="47" name="文本框 23"/>
            <p:cNvSpPr txBox="1"/>
            <p:nvPr/>
          </p:nvSpPr>
          <p:spPr>
            <a:xfrm>
              <a:off x="7194419" y="1203871"/>
              <a:ext cx="1135688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05 </a:t>
              </a:r>
              <a:r>
                <a:rPr lang="zh-CN" altLang="en-US" sz="12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输入内容</a:t>
              </a: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6479126" y="2354579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2" name="任意多边形 31"/>
          <p:cNvSpPr/>
          <p:nvPr/>
        </p:nvSpPr>
        <p:spPr>
          <a:xfrm>
            <a:off x="6902655" y="3338974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理论基础与文献综述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64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主要贡献与创新</a:t>
            </a: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33340" y="3073405"/>
            <a:ext cx="2010684" cy="1838419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3246" y="2720405"/>
            <a:ext cx="2010684" cy="183841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1016" y="2367404"/>
            <a:ext cx="2010684" cy="18384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9470" y="201440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1692" y="1676385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595813" y="2349601"/>
            <a:ext cx="2476586" cy="6176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595814" y="2089732"/>
            <a:ext cx="1677548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添加标题内容五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16343" y="2389455"/>
            <a:ext cx="32713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29961" y="2829732"/>
            <a:ext cx="29928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6187576" y="2772585"/>
            <a:ext cx="2499880" cy="6176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41"/>
          <p:cNvSpPr txBox="1"/>
          <p:nvPr/>
        </p:nvSpPr>
        <p:spPr>
          <a:xfrm>
            <a:off x="6187576" y="2521076"/>
            <a:ext cx="185189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添加标题内容四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5406890" y="3663669"/>
            <a:ext cx="311591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6187576" y="3633850"/>
            <a:ext cx="2497597" cy="6176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187576" y="3400974"/>
            <a:ext cx="1715076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添加标题内容二</a:t>
            </a: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616341" y="3312428"/>
            <a:ext cx="28433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595814" y="3272731"/>
            <a:ext cx="2476586" cy="6176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文本框 60"/>
          <p:cNvSpPr txBox="1"/>
          <p:nvPr/>
        </p:nvSpPr>
        <p:spPr>
          <a:xfrm>
            <a:off x="595814" y="3026046"/>
            <a:ext cx="152858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添加标题内容三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616342" y="4207267"/>
            <a:ext cx="31968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595813" y="4191407"/>
            <a:ext cx="2620584" cy="6176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文本框 64"/>
          <p:cNvSpPr txBox="1"/>
          <p:nvPr/>
        </p:nvSpPr>
        <p:spPr>
          <a:xfrm>
            <a:off x="595814" y="3928002"/>
            <a:ext cx="1681685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添加标题内容一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539482" y="1001749"/>
            <a:ext cx="1338824" cy="3231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</a:t>
            </a:r>
          </a:p>
        </p:txBody>
      </p:sp>
      <p:sp>
        <p:nvSpPr>
          <p:cNvPr id="50" name="TextBox 29"/>
          <p:cNvSpPr txBox="1"/>
          <p:nvPr/>
        </p:nvSpPr>
        <p:spPr>
          <a:xfrm>
            <a:off x="552734" y="1353764"/>
            <a:ext cx="8122594" cy="6176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752574073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2722470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81042" y="1220880"/>
            <a:ext cx="1578042" cy="2993146"/>
            <a:chOff x="1595438" y="1219202"/>
            <a:chExt cx="2104056" cy="4419596"/>
          </a:xfrm>
        </p:grpSpPr>
        <p:sp>
          <p:nvSpPr>
            <p:cNvPr id="35" name="任意多边形 34"/>
            <p:cNvSpPr/>
            <p:nvPr/>
          </p:nvSpPr>
          <p:spPr>
            <a:xfrm>
              <a:off x="1595438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595438" y="2008995"/>
              <a:ext cx="1920996" cy="2854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</a:p>
            <a:p>
              <a:pPr indent="22860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24917" y="1220880"/>
            <a:ext cx="1578042" cy="2993146"/>
            <a:chOff x="5043972" y="1219202"/>
            <a:chExt cx="2104056" cy="4419596"/>
          </a:xfrm>
        </p:grpSpPr>
        <p:sp>
          <p:nvSpPr>
            <p:cNvPr id="38" name="任意多边形 37"/>
            <p:cNvSpPr/>
            <p:nvPr/>
          </p:nvSpPr>
          <p:spPr>
            <a:xfrm>
              <a:off x="5043972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64335" y="2008995"/>
              <a:ext cx="1923780" cy="2854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</a:p>
            <a:p>
              <a:pPr indent="22860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52888" y="1220880"/>
            <a:ext cx="1578042" cy="2993146"/>
            <a:chOff x="8492507" y="1219202"/>
            <a:chExt cx="2104056" cy="4419596"/>
          </a:xfrm>
        </p:grpSpPr>
        <p:sp>
          <p:nvSpPr>
            <p:cNvPr id="41" name="任意多边形 40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546488" y="2024832"/>
              <a:ext cx="1960571" cy="2854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</a:p>
            <a:p>
              <a:pPr indent="22860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71094" y="1220880"/>
            <a:ext cx="1578042" cy="2993146"/>
            <a:chOff x="8492507" y="1219202"/>
            <a:chExt cx="2104056" cy="4419596"/>
          </a:xfrm>
        </p:grpSpPr>
        <p:sp>
          <p:nvSpPr>
            <p:cNvPr id="53" name="任意多边形 52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lvl="1"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558447" y="2024832"/>
              <a:ext cx="1997312" cy="2854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</a:p>
            <a:p>
              <a:pPr indent="228600"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主要贡献与创新</a:t>
            </a: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78747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7452</TotalTime>
  <Words>4159</Words>
  <Application>Microsoft Office PowerPoint</Application>
  <PresentationFormat>全屏显示(16:9)</PresentationFormat>
  <Paragraphs>372</Paragraphs>
  <Slides>36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思源黑体 CN Heavy</vt:lpstr>
      <vt:lpstr>思源黑体 CN Normal</vt:lpstr>
      <vt:lpstr>微软雅黑</vt:lpstr>
      <vt:lpstr>幼圆</vt:lpstr>
      <vt:lpstr>Arial</vt:lpstr>
      <vt:lpstr>Arial Black</vt:lpstr>
      <vt:lpstr>Calibri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风云办公</dc:creator>
  <cp:lastModifiedBy>123</cp:lastModifiedBy>
  <cp:revision>485</cp:revision>
  <dcterms:created xsi:type="dcterms:W3CDTF">2014-06-03T07:56:23Z</dcterms:created>
  <dcterms:modified xsi:type="dcterms:W3CDTF">2019-06-25T08:12:21Z</dcterms:modified>
</cp:coreProperties>
</file>